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6" r:id="rId1"/>
    <p:sldMasterId id="2147484253" r:id="rId2"/>
    <p:sldMasterId id="2147484254" r:id="rId3"/>
    <p:sldMasterId id="2147484275" r:id="rId4"/>
    <p:sldMasterId id="2147484277" r:id="rId5"/>
    <p:sldMasterId id="2147484262" r:id="rId6"/>
    <p:sldMasterId id="2147484279" r:id="rId7"/>
    <p:sldMasterId id="2147484281" r:id="rId8"/>
    <p:sldMasterId id="2147484283" r:id="rId9"/>
    <p:sldMasterId id="2147484285" r:id="rId10"/>
  </p:sldMasterIdLst>
  <p:notesMasterIdLst>
    <p:notesMasterId r:id="rId53"/>
  </p:notesMasterIdLst>
  <p:handoutMasterIdLst>
    <p:handoutMasterId r:id="rId54"/>
  </p:handoutMasterIdLst>
  <p:sldIdLst>
    <p:sldId id="438" r:id="rId11"/>
    <p:sldId id="459" r:id="rId12"/>
    <p:sldId id="474" r:id="rId13"/>
    <p:sldId id="455" r:id="rId14"/>
    <p:sldId id="439" r:id="rId15"/>
    <p:sldId id="507" r:id="rId16"/>
    <p:sldId id="475" r:id="rId17"/>
    <p:sldId id="476" r:id="rId18"/>
    <p:sldId id="477" r:id="rId19"/>
    <p:sldId id="502" r:id="rId20"/>
    <p:sldId id="503" r:id="rId21"/>
    <p:sldId id="497" r:id="rId22"/>
    <p:sldId id="495" r:id="rId23"/>
    <p:sldId id="504" r:id="rId24"/>
    <p:sldId id="496" r:id="rId25"/>
    <p:sldId id="505" r:id="rId26"/>
    <p:sldId id="499" r:id="rId27"/>
    <p:sldId id="501" r:id="rId28"/>
    <p:sldId id="498" r:id="rId29"/>
    <p:sldId id="506" r:id="rId30"/>
    <p:sldId id="500" r:id="rId31"/>
    <p:sldId id="508" r:id="rId32"/>
    <p:sldId id="2076138785" r:id="rId33"/>
    <p:sldId id="2076138787" r:id="rId34"/>
    <p:sldId id="2076138788" r:id="rId35"/>
    <p:sldId id="2076138789" r:id="rId36"/>
    <p:sldId id="2076138790" r:id="rId37"/>
    <p:sldId id="2076138791" r:id="rId38"/>
    <p:sldId id="2076138792" r:id="rId39"/>
    <p:sldId id="2076138793" r:id="rId40"/>
    <p:sldId id="2076138794" r:id="rId41"/>
    <p:sldId id="2076138795" r:id="rId42"/>
    <p:sldId id="2076138802" r:id="rId43"/>
    <p:sldId id="2076138797" r:id="rId44"/>
    <p:sldId id="2076138803" r:id="rId45"/>
    <p:sldId id="2076138804" r:id="rId46"/>
    <p:sldId id="2076138805" r:id="rId47"/>
    <p:sldId id="494" r:id="rId48"/>
    <p:sldId id="2076138798" r:id="rId49"/>
    <p:sldId id="2076138800" r:id="rId50"/>
    <p:sldId id="2076138801" r:id="rId51"/>
    <p:sldId id="2076138806" r:id="rId52"/>
  </p:sldIdLst>
  <p:sldSz cx="9144000" cy="5143500" type="screen16x9"/>
  <p:notesSz cx="6797675" cy="9926638"/>
  <p:defaultTextStyle>
    <a:defPPr>
      <a:defRPr lang="it-IT"/>
    </a:defPPr>
    <a:lvl1pPr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1pPr>
    <a:lvl2pPr marL="406400" indent="-49213"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2pPr>
    <a:lvl3pPr marL="814388" indent="-98425"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3pPr>
    <a:lvl4pPr marL="1223963" indent="-149225"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4pPr>
    <a:lvl5pPr marL="1630363" indent="-200025"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pos="249" userDrawn="1">
          <p15:clr>
            <a:srgbClr val="A4A3A4"/>
          </p15:clr>
        </p15:guide>
        <p15:guide id="2" orient="horz" pos="16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E"/>
    <a:srgbClr val="09417D"/>
    <a:srgbClr val="F6ACB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B1697-6A9D-E7C1-CFAE-55F264427A8A}" v="8" dt="2023-07-27T12:06:08.503"/>
    <p1510:client id="{923A61D2-150C-4709-AC1F-A28C602FEA5F}" v="290" dt="2023-07-27T14:44:37.010"/>
    <p1510:client id="{F35B50E0-EED7-4BEC-D1DE-7C6AE38B1104}" v="2" dt="2023-07-27T11:47:36.37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348" y="56"/>
      </p:cViewPr>
      <p:guideLst>
        <p:guide pos="249"/>
        <p:guide orient="horz" pos="162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6/11/relationships/changesInfo" Target="changesInfos/changesInfo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L - Giuseppina Formato" userId="S::gformato@agenziapiemontelavoro.it::f2c3a7a0-cbd5-4f9b-86d3-ae7f10142cec" providerId="AD" clId="Web-{F35B50E0-EED7-4BEC-D1DE-7C6AE38B1104}"/>
    <pc:docChg chg="sldOrd">
      <pc:chgData name="APL - Giuseppina Formato" userId="S::gformato@agenziapiemontelavoro.it::f2c3a7a0-cbd5-4f9b-86d3-ae7f10142cec" providerId="AD" clId="Web-{F35B50E0-EED7-4BEC-D1DE-7C6AE38B1104}" dt="2023-07-27T11:47:36.374" v="1"/>
      <pc:docMkLst>
        <pc:docMk/>
      </pc:docMkLst>
      <pc:sldChg chg="ord">
        <pc:chgData name="APL - Giuseppina Formato" userId="S::gformato@agenziapiemontelavoro.it::f2c3a7a0-cbd5-4f9b-86d3-ae7f10142cec" providerId="AD" clId="Web-{F35B50E0-EED7-4BEC-D1DE-7C6AE38B1104}" dt="2023-07-27T11:46:18.590" v="0"/>
        <pc:sldMkLst>
          <pc:docMk/>
          <pc:sldMk cId="789975574" sldId="500"/>
        </pc:sldMkLst>
      </pc:sldChg>
      <pc:sldChg chg="ord">
        <pc:chgData name="APL - Giuseppina Formato" userId="S::gformato@agenziapiemontelavoro.it::f2c3a7a0-cbd5-4f9b-86d3-ae7f10142cec" providerId="AD" clId="Web-{F35B50E0-EED7-4BEC-D1DE-7C6AE38B1104}" dt="2023-07-27T11:47:36.374" v="1"/>
        <pc:sldMkLst>
          <pc:docMk/>
          <pc:sldMk cId="1364964259" sldId="2076138805"/>
        </pc:sldMkLst>
      </pc:sldChg>
    </pc:docChg>
  </pc:docChgLst>
  <pc:docChgLst>
    <pc:chgData name="APL - Elena Antoniazzi" userId="bca3f9a5-add1-405c-90c8-2395b95294c8" providerId="ADAL" clId="{923A61D2-150C-4709-AC1F-A28C602FEA5F}"/>
    <pc:docChg chg="undo custSel addSld delSld modSld sldOrd">
      <pc:chgData name="APL - Elena Antoniazzi" userId="bca3f9a5-add1-405c-90c8-2395b95294c8" providerId="ADAL" clId="{923A61D2-150C-4709-AC1F-A28C602FEA5F}" dt="2023-07-27T15:08:19.695" v="5934" actId="313"/>
      <pc:docMkLst>
        <pc:docMk/>
      </pc:docMkLst>
      <pc:sldChg chg="delSp modSp mod">
        <pc:chgData name="APL - Elena Antoniazzi" userId="bca3f9a5-add1-405c-90c8-2395b95294c8" providerId="ADAL" clId="{923A61D2-150C-4709-AC1F-A28C602FEA5F}" dt="2023-07-27T11:29:59.736" v="5297" actId="20577"/>
        <pc:sldMkLst>
          <pc:docMk/>
          <pc:sldMk cId="141200221" sldId="438"/>
        </pc:sldMkLst>
        <pc:spChg chg="mod">
          <ac:chgData name="APL - Elena Antoniazzi" userId="bca3f9a5-add1-405c-90c8-2395b95294c8" providerId="ADAL" clId="{923A61D2-150C-4709-AC1F-A28C602FEA5F}" dt="2023-07-27T09:05:00.284" v="197" actId="6549"/>
          <ac:spMkLst>
            <pc:docMk/>
            <pc:sldMk cId="141200221" sldId="438"/>
            <ac:spMk id="10" creationId="{10082C07-B3E3-BAC4-141E-FFA872A76F76}"/>
          </ac:spMkLst>
        </pc:spChg>
        <pc:spChg chg="mod">
          <ac:chgData name="APL - Elena Antoniazzi" userId="bca3f9a5-add1-405c-90c8-2395b95294c8" providerId="ADAL" clId="{923A61D2-150C-4709-AC1F-A28C602FEA5F}" dt="2023-07-27T11:29:59.736" v="5297" actId="20577"/>
          <ac:spMkLst>
            <pc:docMk/>
            <pc:sldMk cId="141200221" sldId="438"/>
            <ac:spMk id="11" creationId="{3B386562-26FB-22A7-0330-ADE399761088}"/>
          </ac:spMkLst>
        </pc:spChg>
        <pc:spChg chg="mod">
          <ac:chgData name="APL - Elena Antoniazzi" userId="bca3f9a5-add1-405c-90c8-2395b95294c8" providerId="ADAL" clId="{923A61D2-150C-4709-AC1F-A28C602FEA5F}" dt="2023-07-27T11:29:52.401" v="5296" actId="12"/>
          <ac:spMkLst>
            <pc:docMk/>
            <pc:sldMk cId="141200221" sldId="438"/>
            <ac:spMk id="12" creationId="{30F6D2FA-6E67-C1B7-42F6-3BEA6BB07651}"/>
          </ac:spMkLst>
        </pc:spChg>
        <pc:spChg chg="del">
          <ac:chgData name="APL - Elena Antoniazzi" userId="bca3f9a5-add1-405c-90c8-2395b95294c8" providerId="ADAL" clId="{923A61D2-150C-4709-AC1F-A28C602FEA5F}" dt="2023-07-27T09:19:06.182" v="420" actId="478"/>
          <ac:spMkLst>
            <pc:docMk/>
            <pc:sldMk cId="141200221" sldId="438"/>
            <ac:spMk id="13" creationId="{C8BC593C-A257-1CBF-D17B-F862DC1ED562}"/>
          </ac:spMkLst>
        </pc:spChg>
        <pc:spChg chg="del">
          <ac:chgData name="APL - Elena Antoniazzi" userId="bca3f9a5-add1-405c-90c8-2395b95294c8" providerId="ADAL" clId="{923A61D2-150C-4709-AC1F-A28C602FEA5F}" dt="2023-07-27T09:19:10.950" v="422" actId="478"/>
          <ac:spMkLst>
            <pc:docMk/>
            <pc:sldMk cId="141200221" sldId="438"/>
            <ac:spMk id="14" creationId="{F9D2F659-7D21-B477-03B5-462B8D03C2A0}"/>
          </ac:spMkLst>
        </pc:spChg>
      </pc:sldChg>
      <pc:sldChg chg="addSp modSp mod">
        <pc:chgData name="APL - Elena Antoniazzi" userId="bca3f9a5-add1-405c-90c8-2395b95294c8" providerId="ADAL" clId="{923A61D2-150C-4709-AC1F-A28C602FEA5F}" dt="2023-07-27T14:32:55.652" v="5542" actId="20577"/>
        <pc:sldMkLst>
          <pc:docMk/>
          <pc:sldMk cId="69004381" sldId="439"/>
        </pc:sldMkLst>
        <pc:spChg chg="add mod">
          <ac:chgData name="APL - Elena Antoniazzi" userId="bca3f9a5-add1-405c-90c8-2395b95294c8" providerId="ADAL" clId="{923A61D2-150C-4709-AC1F-A28C602FEA5F}" dt="2023-07-27T09:59:40.032" v="3009" actId="14100"/>
          <ac:spMkLst>
            <pc:docMk/>
            <pc:sldMk cId="69004381" sldId="439"/>
            <ac:spMk id="2" creationId="{A606E8E9-E8BA-74D5-D3A5-0C04D9CE914F}"/>
          </ac:spMkLst>
        </pc:spChg>
        <pc:spChg chg="mod">
          <ac:chgData name="APL - Elena Antoniazzi" userId="bca3f9a5-add1-405c-90c8-2395b95294c8" providerId="ADAL" clId="{923A61D2-150C-4709-AC1F-A28C602FEA5F}" dt="2023-07-27T10:02:04.779" v="3196" actId="12"/>
          <ac:spMkLst>
            <pc:docMk/>
            <pc:sldMk cId="69004381" sldId="439"/>
            <ac:spMk id="3" creationId="{A947A6E1-150F-6B44-AEB7-B5CE0F780EA2}"/>
          </ac:spMkLst>
        </pc:spChg>
        <pc:spChg chg="mod">
          <ac:chgData name="APL - Elena Antoniazzi" userId="bca3f9a5-add1-405c-90c8-2395b95294c8" providerId="ADAL" clId="{923A61D2-150C-4709-AC1F-A28C602FEA5F}" dt="2023-07-27T09:59:51.385" v="3030" actId="14100"/>
          <ac:spMkLst>
            <pc:docMk/>
            <pc:sldMk cId="69004381" sldId="439"/>
            <ac:spMk id="4" creationId="{2A72803A-D4BF-CE42-BC47-3C891F4131CB}"/>
          </ac:spMkLst>
        </pc:spChg>
        <pc:spChg chg="mod">
          <ac:chgData name="APL - Elena Antoniazzi" userId="bca3f9a5-add1-405c-90c8-2395b95294c8" providerId="ADAL" clId="{923A61D2-150C-4709-AC1F-A28C602FEA5F}" dt="2023-07-27T10:02:39.558" v="3206" actId="20577"/>
          <ac:spMkLst>
            <pc:docMk/>
            <pc:sldMk cId="69004381" sldId="439"/>
            <ac:spMk id="5" creationId="{E008E893-D52C-5B48-91D7-033529F567A6}"/>
          </ac:spMkLst>
        </pc:spChg>
        <pc:spChg chg="mod">
          <ac:chgData name="APL - Elena Antoniazzi" userId="bca3f9a5-add1-405c-90c8-2395b95294c8" providerId="ADAL" clId="{923A61D2-150C-4709-AC1F-A28C602FEA5F}" dt="2023-07-27T10:03:35.916" v="3328" actId="1076"/>
          <ac:spMkLst>
            <pc:docMk/>
            <pc:sldMk cId="69004381" sldId="439"/>
            <ac:spMk id="6" creationId="{FB5CC9E6-B849-AF4C-8A72-530D522422EC}"/>
          </ac:spMkLst>
        </pc:spChg>
        <pc:spChg chg="add mod">
          <ac:chgData name="APL - Elena Antoniazzi" userId="bca3f9a5-add1-405c-90c8-2395b95294c8" providerId="ADAL" clId="{923A61D2-150C-4709-AC1F-A28C602FEA5F}" dt="2023-07-27T10:00:17.047" v="3051" actId="20577"/>
          <ac:spMkLst>
            <pc:docMk/>
            <pc:sldMk cId="69004381" sldId="439"/>
            <ac:spMk id="7" creationId="{5150910C-ADEA-9D02-E0A3-B50715AEE8A1}"/>
          </ac:spMkLst>
        </pc:spChg>
        <pc:spChg chg="add mod">
          <ac:chgData name="APL - Elena Antoniazzi" userId="bca3f9a5-add1-405c-90c8-2395b95294c8" providerId="ADAL" clId="{923A61D2-150C-4709-AC1F-A28C602FEA5F}" dt="2023-07-27T14:32:55.652" v="5542" actId="20577"/>
          <ac:spMkLst>
            <pc:docMk/>
            <pc:sldMk cId="69004381" sldId="439"/>
            <ac:spMk id="8" creationId="{7EF84363-A9BC-EE25-F031-66B170B77988}"/>
          </ac:spMkLst>
        </pc:spChg>
        <pc:spChg chg="add mod">
          <ac:chgData name="APL - Elena Antoniazzi" userId="bca3f9a5-add1-405c-90c8-2395b95294c8" providerId="ADAL" clId="{923A61D2-150C-4709-AC1F-A28C602FEA5F}" dt="2023-07-27T10:05:40.953" v="3374" actId="207"/>
          <ac:spMkLst>
            <pc:docMk/>
            <pc:sldMk cId="69004381" sldId="439"/>
            <ac:spMk id="9" creationId="{EC4B1B5E-2CBF-0A7F-D2C6-AEC814CC63DA}"/>
          </ac:spMkLst>
        </pc:spChg>
        <pc:spChg chg="mod">
          <ac:chgData name="APL - Elena Antoniazzi" userId="bca3f9a5-add1-405c-90c8-2395b95294c8" providerId="ADAL" clId="{923A61D2-150C-4709-AC1F-A28C602FEA5F}" dt="2023-07-27T09:57:30.920" v="2835" actId="20577"/>
          <ac:spMkLst>
            <pc:docMk/>
            <pc:sldMk cId="69004381" sldId="439"/>
            <ac:spMk id="12" creationId="{79C598F7-AEF9-0440-BC67-722FAB4A81FC}"/>
          </ac:spMkLst>
        </pc:spChg>
        <pc:picChg chg="mod">
          <ac:chgData name="APL - Elena Antoniazzi" userId="bca3f9a5-add1-405c-90c8-2395b95294c8" providerId="ADAL" clId="{923A61D2-150C-4709-AC1F-A28C602FEA5F}" dt="2023-07-27T10:04:58.604" v="3366" actId="1076"/>
          <ac:picMkLst>
            <pc:docMk/>
            <pc:sldMk cId="69004381" sldId="439"/>
            <ac:picMk id="10" creationId="{48CEB20D-230C-1243-A976-49A948622A51}"/>
          </ac:picMkLst>
        </pc:picChg>
      </pc:sldChg>
      <pc:sldChg chg="addSp delSp modSp del mod ord">
        <pc:chgData name="APL - Elena Antoniazzi" userId="bca3f9a5-add1-405c-90c8-2395b95294c8" providerId="ADAL" clId="{923A61D2-150C-4709-AC1F-A28C602FEA5F}" dt="2023-07-27T11:04:41.578" v="4659" actId="47"/>
        <pc:sldMkLst>
          <pc:docMk/>
          <pc:sldMk cId="320605709" sldId="440"/>
        </pc:sldMkLst>
        <pc:spChg chg="add del mod">
          <ac:chgData name="APL - Elena Antoniazzi" userId="bca3f9a5-add1-405c-90c8-2395b95294c8" providerId="ADAL" clId="{923A61D2-150C-4709-AC1F-A28C602FEA5F}" dt="2023-07-27T09:47:40.504" v="1984"/>
          <ac:spMkLst>
            <pc:docMk/>
            <pc:sldMk cId="320605709" sldId="440"/>
            <ac:spMk id="2" creationId="{56330F82-91BA-63F0-4509-D24626A088B7}"/>
          </ac:spMkLst>
        </pc:spChg>
        <pc:spChg chg="add mod">
          <ac:chgData name="APL - Elena Antoniazzi" userId="bca3f9a5-add1-405c-90c8-2395b95294c8" providerId="ADAL" clId="{923A61D2-150C-4709-AC1F-A28C602FEA5F}" dt="2023-07-27T10:42:21.521" v="4420" actId="1076"/>
          <ac:spMkLst>
            <pc:docMk/>
            <pc:sldMk cId="320605709" sldId="440"/>
            <ac:spMk id="4" creationId="{37BEDFDE-8403-69A8-9617-A6B52AC70FFF}"/>
          </ac:spMkLst>
        </pc:spChg>
        <pc:spChg chg="add mod">
          <ac:chgData name="APL - Elena Antoniazzi" userId="bca3f9a5-add1-405c-90c8-2395b95294c8" providerId="ADAL" clId="{923A61D2-150C-4709-AC1F-A28C602FEA5F}" dt="2023-07-27T10:43:30.948" v="4423" actId="11"/>
          <ac:spMkLst>
            <pc:docMk/>
            <pc:sldMk cId="320605709" sldId="440"/>
            <ac:spMk id="5" creationId="{CE2B652D-F264-F85B-D94A-224346F8221C}"/>
          </ac:spMkLst>
        </pc:spChg>
        <pc:spChg chg="add mod">
          <ac:chgData name="APL - Elena Antoniazzi" userId="bca3f9a5-add1-405c-90c8-2395b95294c8" providerId="ADAL" clId="{923A61D2-150C-4709-AC1F-A28C602FEA5F}" dt="2023-07-27T10:43:22.940" v="4422" actId="11"/>
          <ac:spMkLst>
            <pc:docMk/>
            <pc:sldMk cId="320605709" sldId="440"/>
            <ac:spMk id="6" creationId="{E0FD0CD4-B7AA-1F86-D5AF-6DFAC62CF9CF}"/>
          </ac:spMkLst>
        </pc:spChg>
        <pc:spChg chg="add mod">
          <ac:chgData name="APL - Elena Antoniazzi" userId="bca3f9a5-add1-405c-90c8-2395b95294c8" providerId="ADAL" clId="{923A61D2-150C-4709-AC1F-A28C602FEA5F}" dt="2023-07-27T10:43:35.885" v="4424" actId="14100"/>
          <ac:spMkLst>
            <pc:docMk/>
            <pc:sldMk cId="320605709" sldId="440"/>
            <ac:spMk id="7" creationId="{22CB7F31-3618-AED2-31AD-024C345D634E}"/>
          </ac:spMkLst>
        </pc:spChg>
        <pc:spChg chg="mod">
          <ac:chgData name="APL - Elena Antoniazzi" userId="bca3f9a5-add1-405c-90c8-2395b95294c8" providerId="ADAL" clId="{923A61D2-150C-4709-AC1F-A28C602FEA5F}" dt="2023-07-27T10:30:52.055" v="3705" actId="20577"/>
          <ac:spMkLst>
            <pc:docMk/>
            <pc:sldMk cId="320605709" sldId="440"/>
            <ac:spMk id="10" creationId="{F31B2FF3-57C3-3E4D-AD68-6947F199EA68}"/>
          </ac:spMkLst>
        </pc:spChg>
        <pc:spChg chg="del">
          <ac:chgData name="APL - Elena Antoniazzi" userId="bca3f9a5-add1-405c-90c8-2395b95294c8" providerId="ADAL" clId="{923A61D2-150C-4709-AC1F-A28C602FEA5F}" dt="2023-07-27T10:06:18.421" v="3375" actId="478"/>
          <ac:spMkLst>
            <pc:docMk/>
            <pc:sldMk cId="320605709" sldId="440"/>
            <ac:spMk id="13" creationId="{15658342-DD16-E64A-B26E-388C7B8DDDB8}"/>
          </ac:spMkLst>
        </pc:spChg>
        <pc:spChg chg="del mod">
          <ac:chgData name="APL - Elena Antoniazzi" userId="bca3f9a5-add1-405c-90c8-2395b95294c8" providerId="ADAL" clId="{923A61D2-150C-4709-AC1F-A28C602FEA5F}" dt="2023-07-27T10:06:20.973" v="3377" actId="478"/>
          <ac:spMkLst>
            <pc:docMk/>
            <pc:sldMk cId="320605709" sldId="440"/>
            <ac:spMk id="14" creationId="{AFA998AF-6D6B-C545-A768-AF80C8BD0CBA}"/>
          </ac:spMkLst>
        </pc:spChg>
        <pc:spChg chg="del mod">
          <ac:chgData name="APL - Elena Antoniazzi" userId="bca3f9a5-add1-405c-90c8-2395b95294c8" providerId="ADAL" clId="{923A61D2-150C-4709-AC1F-A28C602FEA5F}" dt="2023-07-27T10:30:39.099" v="3659" actId="478"/>
          <ac:spMkLst>
            <pc:docMk/>
            <pc:sldMk cId="320605709" sldId="440"/>
            <ac:spMk id="15" creationId="{461D97BF-278C-7641-9DAB-2B17C7EFB610}"/>
          </ac:spMkLst>
        </pc:spChg>
        <pc:spChg chg="del">
          <ac:chgData name="APL - Elena Antoniazzi" userId="bca3f9a5-add1-405c-90c8-2395b95294c8" providerId="ADAL" clId="{923A61D2-150C-4709-AC1F-A28C602FEA5F}" dt="2023-07-27T10:30:54.810" v="3706" actId="478"/>
          <ac:spMkLst>
            <pc:docMk/>
            <pc:sldMk cId="320605709" sldId="440"/>
            <ac:spMk id="16" creationId="{7D31D74B-AA24-C34B-9A49-7CD33F1AF650}"/>
          </ac:spMkLst>
        </pc:spChg>
        <pc:graphicFrameChg chg="add mod">
          <ac:chgData name="APL - Elena Antoniazzi" userId="bca3f9a5-add1-405c-90c8-2395b95294c8" providerId="ADAL" clId="{923A61D2-150C-4709-AC1F-A28C602FEA5F}" dt="2023-07-27T10:41:29.727" v="4405" actId="1076"/>
          <ac:graphicFrameMkLst>
            <pc:docMk/>
            <pc:sldMk cId="320605709" sldId="440"/>
            <ac:graphicFrameMk id="3" creationId="{FC9FC36D-6EC8-19F2-4927-BFAC58C8A8A0}"/>
          </ac:graphicFrameMkLst>
        </pc:graphicFrameChg>
        <pc:picChg chg="del mod">
          <ac:chgData name="APL - Elena Antoniazzi" userId="bca3f9a5-add1-405c-90c8-2395b95294c8" providerId="ADAL" clId="{923A61D2-150C-4709-AC1F-A28C602FEA5F}" dt="2023-07-27T10:41:12.105" v="4400" actId="478"/>
          <ac:picMkLst>
            <pc:docMk/>
            <pc:sldMk cId="320605709" sldId="440"/>
            <ac:picMk id="11" creationId="{30C4B7B0-4BBD-F845-A00D-2E1E6EFC7A87}"/>
          </ac:picMkLst>
        </pc:picChg>
      </pc:sldChg>
      <pc:sldChg chg="del">
        <pc:chgData name="APL - Elena Antoniazzi" userId="bca3f9a5-add1-405c-90c8-2395b95294c8" providerId="ADAL" clId="{923A61D2-150C-4709-AC1F-A28C602FEA5F}" dt="2023-07-27T11:10:28.453" v="4823" actId="47"/>
        <pc:sldMkLst>
          <pc:docMk/>
          <pc:sldMk cId="150856593" sldId="442"/>
        </pc:sldMkLst>
      </pc:sldChg>
      <pc:sldChg chg="del">
        <pc:chgData name="APL - Elena Antoniazzi" userId="bca3f9a5-add1-405c-90c8-2395b95294c8" providerId="ADAL" clId="{923A61D2-150C-4709-AC1F-A28C602FEA5F}" dt="2023-07-27T11:10:30.119" v="4824" actId="47"/>
        <pc:sldMkLst>
          <pc:docMk/>
          <pc:sldMk cId="1257398615" sldId="444"/>
        </pc:sldMkLst>
      </pc:sldChg>
      <pc:sldChg chg="del">
        <pc:chgData name="APL - Elena Antoniazzi" userId="bca3f9a5-add1-405c-90c8-2395b95294c8" providerId="ADAL" clId="{923A61D2-150C-4709-AC1F-A28C602FEA5F}" dt="2023-07-27T11:10:30.620" v="4825" actId="47"/>
        <pc:sldMkLst>
          <pc:docMk/>
          <pc:sldMk cId="2184110742" sldId="449"/>
        </pc:sldMkLst>
      </pc:sldChg>
      <pc:sldChg chg="del">
        <pc:chgData name="APL - Elena Antoniazzi" userId="bca3f9a5-add1-405c-90c8-2395b95294c8" providerId="ADAL" clId="{923A61D2-150C-4709-AC1F-A28C602FEA5F}" dt="2023-07-27T11:10:31.074" v="4826" actId="47"/>
        <pc:sldMkLst>
          <pc:docMk/>
          <pc:sldMk cId="1625049160" sldId="450"/>
        </pc:sldMkLst>
      </pc:sldChg>
      <pc:sldChg chg="del">
        <pc:chgData name="APL - Elena Antoniazzi" userId="bca3f9a5-add1-405c-90c8-2395b95294c8" providerId="ADAL" clId="{923A61D2-150C-4709-AC1F-A28C602FEA5F}" dt="2023-07-27T11:10:31.744" v="4827" actId="47"/>
        <pc:sldMkLst>
          <pc:docMk/>
          <pc:sldMk cId="2477734088" sldId="451"/>
        </pc:sldMkLst>
      </pc:sldChg>
      <pc:sldChg chg="del">
        <pc:chgData name="APL - Elena Antoniazzi" userId="bca3f9a5-add1-405c-90c8-2395b95294c8" providerId="ADAL" clId="{923A61D2-150C-4709-AC1F-A28C602FEA5F}" dt="2023-07-27T11:14:19.228" v="4948" actId="47"/>
        <pc:sldMkLst>
          <pc:docMk/>
          <pc:sldMk cId="2036048298" sldId="453"/>
        </pc:sldMkLst>
      </pc:sldChg>
      <pc:sldChg chg="del">
        <pc:chgData name="APL - Elena Antoniazzi" userId="bca3f9a5-add1-405c-90c8-2395b95294c8" providerId="ADAL" clId="{923A61D2-150C-4709-AC1F-A28C602FEA5F}" dt="2023-07-27T11:14:14.690" v="4945" actId="47"/>
        <pc:sldMkLst>
          <pc:docMk/>
          <pc:sldMk cId="1661523139" sldId="454"/>
        </pc:sldMkLst>
      </pc:sldChg>
      <pc:sldChg chg="addSp delSp modSp mod ord">
        <pc:chgData name="APL - Elena Antoniazzi" userId="bca3f9a5-add1-405c-90c8-2395b95294c8" providerId="ADAL" clId="{923A61D2-150C-4709-AC1F-A28C602FEA5F}" dt="2023-07-27T11:31:00.763" v="5323" actId="20577"/>
        <pc:sldMkLst>
          <pc:docMk/>
          <pc:sldMk cId="3764278367" sldId="455"/>
        </pc:sldMkLst>
        <pc:spChg chg="add mod">
          <ac:chgData name="APL - Elena Antoniazzi" userId="bca3f9a5-add1-405c-90c8-2395b95294c8" providerId="ADAL" clId="{923A61D2-150C-4709-AC1F-A28C602FEA5F}" dt="2023-07-27T11:28:55.855" v="5283" actId="20577"/>
          <ac:spMkLst>
            <pc:docMk/>
            <pc:sldMk cId="3764278367" sldId="455"/>
            <ac:spMk id="3" creationId="{136BF258-E3E5-79A7-639A-CDBB0B916D25}"/>
          </ac:spMkLst>
        </pc:spChg>
        <pc:spChg chg="add mod">
          <ac:chgData name="APL - Elena Antoniazzi" userId="bca3f9a5-add1-405c-90c8-2395b95294c8" providerId="ADAL" clId="{923A61D2-150C-4709-AC1F-A28C602FEA5F}" dt="2023-07-27T09:56:18.825" v="2756" actId="1076"/>
          <ac:spMkLst>
            <pc:docMk/>
            <pc:sldMk cId="3764278367" sldId="455"/>
            <ac:spMk id="4" creationId="{43DC720E-AC96-9274-5A7C-45E9820760FE}"/>
          </ac:spMkLst>
        </pc:spChg>
        <pc:spChg chg="del">
          <ac:chgData name="APL - Elena Antoniazzi" userId="bca3f9a5-add1-405c-90c8-2395b95294c8" providerId="ADAL" clId="{923A61D2-150C-4709-AC1F-A28C602FEA5F}" dt="2023-07-27T09:50:05.519" v="2191" actId="478"/>
          <ac:spMkLst>
            <pc:docMk/>
            <pc:sldMk cId="3764278367" sldId="455"/>
            <ac:spMk id="9" creationId="{59ABE33D-8456-DC46-BD83-1C81806B7816}"/>
          </ac:spMkLst>
        </pc:spChg>
        <pc:spChg chg="mod">
          <ac:chgData name="APL - Elena Antoniazzi" userId="bca3f9a5-add1-405c-90c8-2395b95294c8" providerId="ADAL" clId="{923A61D2-150C-4709-AC1F-A28C602FEA5F}" dt="2023-07-27T11:31:00.763" v="5323" actId="20577"/>
          <ac:spMkLst>
            <pc:docMk/>
            <pc:sldMk cId="3764278367" sldId="455"/>
            <ac:spMk id="10" creationId="{062ABD46-B754-C643-97DE-EB9B8A60C113}"/>
          </ac:spMkLst>
        </pc:spChg>
        <pc:spChg chg="del">
          <ac:chgData name="APL - Elena Antoniazzi" userId="bca3f9a5-add1-405c-90c8-2395b95294c8" providerId="ADAL" clId="{923A61D2-150C-4709-AC1F-A28C602FEA5F}" dt="2023-07-27T09:50:17.342" v="2194" actId="478"/>
          <ac:spMkLst>
            <pc:docMk/>
            <pc:sldMk cId="3764278367" sldId="455"/>
            <ac:spMk id="13" creationId="{E86611D4-33C0-2949-A936-79C763832C08}"/>
          </ac:spMkLst>
        </pc:spChg>
        <pc:spChg chg="del">
          <ac:chgData name="APL - Elena Antoniazzi" userId="bca3f9a5-add1-405c-90c8-2395b95294c8" providerId="ADAL" clId="{923A61D2-150C-4709-AC1F-A28C602FEA5F}" dt="2023-07-27T09:50:14.769" v="2193" actId="478"/>
          <ac:spMkLst>
            <pc:docMk/>
            <pc:sldMk cId="3764278367" sldId="455"/>
            <ac:spMk id="14" creationId="{9D571B21-4F37-C04D-9EE9-359F7B0398DD}"/>
          </ac:spMkLst>
        </pc:spChg>
        <pc:spChg chg="del">
          <ac:chgData name="APL - Elena Antoniazzi" userId="bca3f9a5-add1-405c-90c8-2395b95294c8" providerId="ADAL" clId="{923A61D2-150C-4709-AC1F-A28C602FEA5F}" dt="2023-07-27T09:50:47.730" v="2203" actId="478"/>
          <ac:spMkLst>
            <pc:docMk/>
            <pc:sldMk cId="3764278367" sldId="455"/>
            <ac:spMk id="15" creationId="{81334B58-83D5-1D4D-BC41-CE87B5CC44F9}"/>
          </ac:spMkLst>
        </pc:spChg>
        <pc:spChg chg="del">
          <ac:chgData name="APL - Elena Antoniazzi" userId="bca3f9a5-add1-405c-90c8-2395b95294c8" providerId="ADAL" clId="{923A61D2-150C-4709-AC1F-A28C602FEA5F}" dt="2023-07-27T09:50:46.042" v="2202" actId="478"/>
          <ac:spMkLst>
            <pc:docMk/>
            <pc:sldMk cId="3764278367" sldId="455"/>
            <ac:spMk id="16" creationId="{D3BC616E-ACD7-FA42-9634-454E1B00F2FC}"/>
          </ac:spMkLst>
        </pc:spChg>
        <pc:spChg chg="del">
          <ac:chgData name="APL - Elena Antoniazzi" userId="bca3f9a5-add1-405c-90c8-2395b95294c8" providerId="ADAL" clId="{923A61D2-150C-4709-AC1F-A28C602FEA5F}" dt="2023-07-27T09:51:19.402" v="2263" actId="478"/>
          <ac:spMkLst>
            <pc:docMk/>
            <pc:sldMk cId="3764278367" sldId="455"/>
            <ac:spMk id="17" creationId="{82C3D71B-DD0B-7947-A30C-A5F89A100997}"/>
          </ac:spMkLst>
        </pc:spChg>
        <pc:spChg chg="del">
          <ac:chgData name="APL - Elena Antoniazzi" userId="bca3f9a5-add1-405c-90c8-2395b95294c8" providerId="ADAL" clId="{923A61D2-150C-4709-AC1F-A28C602FEA5F}" dt="2023-07-27T09:51:17.962" v="2262" actId="478"/>
          <ac:spMkLst>
            <pc:docMk/>
            <pc:sldMk cId="3764278367" sldId="455"/>
            <ac:spMk id="18" creationId="{5B1B13E8-E818-1C49-9972-A6BE49E1B7AD}"/>
          </ac:spMkLst>
        </pc:spChg>
        <pc:spChg chg="mod">
          <ac:chgData name="APL - Elena Antoniazzi" userId="bca3f9a5-add1-405c-90c8-2395b95294c8" providerId="ADAL" clId="{923A61D2-150C-4709-AC1F-A28C602FEA5F}" dt="2023-07-27T09:48:24.357" v="2100" actId="20577"/>
          <ac:spMkLst>
            <pc:docMk/>
            <pc:sldMk cId="3764278367" sldId="455"/>
            <ac:spMk id="22" creationId="{5DFEC8A0-7C14-5847-A8BC-7B5EBA3008E4}"/>
          </ac:spMkLst>
        </pc:spChg>
        <pc:spChg chg="add mod">
          <ac:chgData name="APL - Elena Antoniazzi" userId="bca3f9a5-add1-405c-90c8-2395b95294c8" providerId="ADAL" clId="{923A61D2-150C-4709-AC1F-A28C602FEA5F}" dt="2023-07-27T09:56:13.934" v="2755" actId="1076"/>
          <ac:spMkLst>
            <pc:docMk/>
            <pc:sldMk cId="3764278367" sldId="455"/>
            <ac:spMk id="24" creationId="{977A1047-AD53-6E06-97F0-9582B10DE6AB}"/>
          </ac:spMkLst>
        </pc:spChg>
        <pc:picChg chg="del mod">
          <ac:chgData name="APL - Elena Antoniazzi" userId="bca3f9a5-add1-405c-90c8-2395b95294c8" providerId="ADAL" clId="{923A61D2-150C-4709-AC1F-A28C602FEA5F}" dt="2023-07-27T09:51:20.472" v="2264" actId="478"/>
          <ac:picMkLst>
            <pc:docMk/>
            <pc:sldMk cId="3764278367" sldId="455"/>
            <ac:picMk id="5" creationId="{2F377DF6-65C4-1F47-9D38-5E288607207B}"/>
          </ac:picMkLst>
        </pc:picChg>
        <pc:picChg chg="mod">
          <ac:chgData name="APL - Elena Antoniazzi" userId="bca3f9a5-add1-405c-90c8-2395b95294c8" providerId="ADAL" clId="{923A61D2-150C-4709-AC1F-A28C602FEA5F}" dt="2023-07-27T09:49:16.120" v="2156" actId="1076"/>
          <ac:picMkLst>
            <pc:docMk/>
            <pc:sldMk cId="3764278367" sldId="455"/>
            <ac:picMk id="6" creationId="{D0416B0A-53E4-084F-982D-FD38BED27A3B}"/>
          </ac:picMkLst>
        </pc:picChg>
        <pc:picChg chg="mod">
          <ac:chgData name="APL - Elena Antoniazzi" userId="bca3f9a5-add1-405c-90c8-2395b95294c8" providerId="ADAL" clId="{923A61D2-150C-4709-AC1F-A28C602FEA5F}" dt="2023-07-27T09:48:32.279" v="2101" actId="1076"/>
          <ac:picMkLst>
            <pc:docMk/>
            <pc:sldMk cId="3764278367" sldId="455"/>
            <ac:picMk id="7" creationId="{6A219B47-55FA-B34E-A438-F35998D9AFD9}"/>
          </ac:picMkLst>
        </pc:picChg>
        <pc:picChg chg="mod">
          <ac:chgData name="APL - Elena Antoniazzi" userId="bca3f9a5-add1-405c-90c8-2395b95294c8" providerId="ADAL" clId="{923A61D2-150C-4709-AC1F-A28C602FEA5F}" dt="2023-07-27T09:56:21.588" v="2757" actId="1076"/>
          <ac:picMkLst>
            <pc:docMk/>
            <pc:sldMk cId="3764278367" sldId="455"/>
            <ac:picMk id="8" creationId="{C33CC6F6-E2F7-4C40-9EB1-0EA95D1637A9}"/>
          </ac:picMkLst>
        </pc:picChg>
        <pc:picChg chg="add del mod">
          <ac:chgData name="APL - Elena Antoniazzi" userId="bca3f9a5-add1-405c-90c8-2395b95294c8" providerId="ADAL" clId="{923A61D2-150C-4709-AC1F-A28C602FEA5F}" dt="2023-07-27T09:51:49.710" v="2270" actId="478"/>
          <ac:picMkLst>
            <pc:docMk/>
            <pc:sldMk cId="3764278367" sldId="455"/>
            <ac:picMk id="11" creationId="{14CCC7C5-5388-C0BA-1BDF-D339F2A52F14}"/>
          </ac:picMkLst>
        </pc:picChg>
        <pc:picChg chg="add mod">
          <ac:chgData name="APL - Elena Antoniazzi" userId="bca3f9a5-add1-405c-90c8-2395b95294c8" providerId="ADAL" clId="{923A61D2-150C-4709-AC1F-A28C602FEA5F}" dt="2023-07-27T09:56:11.076" v="2754" actId="1076"/>
          <ac:picMkLst>
            <pc:docMk/>
            <pc:sldMk cId="3764278367" sldId="455"/>
            <ac:picMk id="23" creationId="{EF2F2AAB-A9CB-C391-3A7C-07D2C3352654}"/>
          </ac:picMkLst>
        </pc:picChg>
        <pc:cxnChg chg="del">
          <ac:chgData name="APL - Elena Antoniazzi" userId="bca3f9a5-add1-405c-90c8-2395b95294c8" providerId="ADAL" clId="{923A61D2-150C-4709-AC1F-A28C602FEA5F}" dt="2023-07-27T09:50:20.062" v="2195" actId="478"/>
          <ac:cxnSpMkLst>
            <pc:docMk/>
            <pc:sldMk cId="3764278367" sldId="455"/>
            <ac:cxnSpMk id="12" creationId="{809B0550-D611-9C4F-ABD4-E015D0BE6C2E}"/>
          </ac:cxnSpMkLst>
        </pc:cxnChg>
        <pc:cxnChg chg="del">
          <ac:chgData name="APL - Elena Antoniazzi" userId="bca3f9a5-add1-405c-90c8-2395b95294c8" providerId="ADAL" clId="{923A61D2-150C-4709-AC1F-A28C602FEA5F}" dt="2023-07-27T09:50:49.651" v="2205" actId="478"/>
          <ac:cxnSpMkLst>
            <pc:docMk/>
            <pc:sldMk cId="3764278367" sldId="455"/>
            <ac:cxnSpMk id="19" creationId="{D6FDAF93-E819-CB4C-A67F-2894BDBB542E}"/>
          </ac:cxnSpMkLst>
        </pc:cxnChg>
        <pc:cxnChg chg="del">
          <ac:chgData name="APL - Elena Antoniazzi" userId="bca3f9a5-add1-405c-90c8-2395b95294c8" providerId="ADAL" clId="{923A61D2-150C-4709-AC1F-A28C602FEA5F}" dt="2023-07-27T09:50:48.633" v="2204" actId="478"/>
          <ac:cxnSpMkLst>
            <pc:docMk/>
            <pc:sldMk cId="3764278367" sldId="455"/>
            <ac:cxnSpMk id="20" creationId="{1D36832B-67CD-BF42-9067-47C42E8B77FF}"/>
          </ac:cxnSpMkLst>
        </pc:cxnChg>
      </pc:sldChg>
      <pc:sldChg chg="del">
        <pc:chgData name="APL - Elena Antoniazzi" userId="bca3f9a5-add1-405c-90c8-2395b95294c8" providerId="ADAL" clId="{923A61D2-150C-4709-AC1F-A28C602FEA5F}" dt="2023-07-27T11:14:17.838" v="4947" actId="47"/>
        <pc:sldMkLst>
          <pc:docMk/>
          <pc:sldMk cId="3062707625" sldId="457"/>
        </pc:sldMkLst>
      </pc:sldChg>
      <pc:sldChg chg="addSp delSp modSp mod">
        <pc:chgData name="APL - Elena Antoniazzi" userId="bca3f9a5-add1-405c-90c8-2395b95294c8" providerId="ADAL" clId="{923A61D2-150C-4709-AC1F-A28C602FEA5F}" dt="2023-07-27T09:24:34.894" v="595" actId="1076"/>
        <pc:sldMkLst>
          <pc:docMk/>
          <pc:sldMk cId="2062275783" sldId="459"/>
        </pc:sldMkLst>
        <pc:spChg chg="mod">
          <ac:chgData name="APL - Elena Antoniazzi" userId="bca3f9a5-add1-405c-90c8-2395b95294c8" providerId="ADAL" clId="{923A61D2-150C-4709-AC1F-A28C602FEA5F}" dt="2023-07-27T09:23:52.288" v="588" actId="207"/>
          <ac:spMkLst>
            <pc:docMk/>
            <pc:sldMk cId="2062275783" sldId="459"/>
            <ac:spMk id="5" creationId="{E9522E00-9637-D342-A0B7-042427222113}"/>
          </ac:spMkLst>
        </pc:spChg>
        <pc:spChg chg="mod">
          <ac:chgData name="APL - Elena Antoniazzi" userId="bca3f9a5-add1-405c-90c8-2395b95294c8" providerId="ADAL" clId="{923A61D2-150C-4709-AC1F-A28C602FEA5F}" dt="2023-07-27T09:24:15.590" v="593" actId="14100"/>
          <ac:spMkLst>
            <pc:docMk/>
            <pc:sldMk cId="2062275783" sldId="459"/>
            <ac:spMk id="6" creationId="{51572A6D-92F6-6D4D-933E-A878F5986BA8}"/>
          </ac:spMkLst>
        </pc:spChg>
        <pc:spChg chg="del mod">
          <ac:chgData name="APL - Elena Antoniazzi" userId="bca3f9a5-add1-405c-90c8-2395b95294c8" providerId="ADAL" clId="{923A61D2-150C-4709-AC1F-A28C602FEA5F}" dt="2023-07-27T09:23:34.700" v="583" actId="478"/>
          <ac:spMkLst>
            <pc:docMk/>
            <pc:sldMk cId="2062275783" sldId="459"/>
            <ac:spMk id="7" creationId="{3960FCD2-E973-5943-BE54-4A8A8F79A9B6}"/>
          </ac:spMkLst>
        </pc:spChg>
        <pc:spChg chg="mod">
          <ac:chgData name="APL - Elena Antoniazzi" userId="bca3f9a5-add1-405c-90c8-2395b95294c8" providerId="ADAL" clId="{923A61D2-150C-4709-AC1F-A28C602FEA5F}" dt="2023-07-27T09:21:38.508" v="528" actId="21"/>
          <ac:spMkLst>
            <pc:docMk/>
            <pc:sldMk cId="2062275783" sldId="459"/>
            <ac:spMk id="8" creationId="{66BD69C4-CDE0-B449-9D9C-83D79659932F}"/>
          </ac:spMkLst>
        </pc:spChg>
        <pc:spChg chg="del mod">
          <ac:chgData name="APL - Elena Antoniazzi" userId="bca3f9a5-add1-405c-90c8-2395b95294c8" providerId="ADAL" clId="{923A61D2-150C-4709-AC1F-A28C602FEA5F}" dt="2023-07-27T09:23:30.988" v="580" actId="478"/>
          <ac:spMkLst>
            <pc:docMk/>
            <pc:sldMk cId="2062275783" sldId="459"/>
            <ac:spMk id="9" creationId="{691E7F56-9FA8-5D40-AB0D-6E09204089E9}"/>
          </ac:spMkLst>
        </pc:spChg>
        <pc:spChg chg="del mod">
          <ac:chgData name="APL - Elena Antoniazzi" userId="bca3f9a5-add1-405c-90c8-2395b95294c8" providerId="ADAL" clId="{923A61D2-150C-4709-AC1F-A28C602FEA5F}" dt="2023-07-27T09:22:21.556" v="539"/>
          <ac:spMkLst>
            <pc:docMk/>
            <pc:sldMk cId="2062275783" sldId="459"/>
            <ac:spMk id="10" creationId="{5C48CD4F-E650-FC4B-B68A-93F84603A4E7}"/>
          </ac:spMkLst>
        </pc:spChg>
        <pc:spChg chg="mod">
          <ac:chgData name="APL - Elena Antoniazzi" userId="bca3f9a5-add1-405c-90c8-2395b95294c8" providerId="ADAL" clId="{923A61D2-150C-4709-AC1F-A28C602FEA5F}" dt="2023-07-27T09:20:35.685" v="495" actId="20577"/>
          <ac:spMkLst>
            <pc:docMk/>
            <pc:sldMk cId="2062275783" sldId="459"/>
            <ac:spMk id="12" creationId="{9FFC7BF0-2AA1-024D-A4EE-75FB9E9E4FE4}"/>
          </ac:spMkLst>
        </pc:spChg>
        <pc:picChg chg="mod">
          <ac:chgData name="APL - Elena Antoniazzi" userId="bca3f9a5-add1-405c-90c8-2395b95294c8" providerId="ADAL" clId="{923A61D2-150C-4709-AC1F-A28C602FEA5F}" dt="2023-07-27T09:23:44.561" v="586" actId="1076"/>
          <ac:picMkLst>
            <pc:docMk/>
            <pc:sldMk cId="2062275783" sldId="459"/>
            <ac:picMk id="2" creationId="{E926F4B1-D0B7-6441-AF3F-AA10CB6459CE}"/>
          </ac:picMkLst>
        </pc:picChg>
        <pc:picChg chg="del mod">
          <ac:chgData name="APL - Elena Antoniazzi" userId="bca3f9a5-add1-405c-90c8-2395b95294c8" providerId="ADAL" clId="{923A61D2-150C-4709-AC1F-A28C602FEA5F}" dt="2023-07-27T09:23:32.995" v="582" actId="478"/>
          <ac:picMkLst>
            <pc:docMk/>
            <pc:sldMk cId="2062275783" sldId="459"/>
            <ac:picMk id="3" creationId="{C92B08CE-BDC0-CA48-ABAF-790848DADA8B}"/>
          </ac:picMkLst>
        </pc:picChg>
        <pc:picChg chg="del">
          <ac:chgData name="APL - Elena Antoniazzi" userId="bca3f9a5-add1-405c-90c8-2395b95294c8" providerId="ADAL" clId="{923A61D2-150C-4709-AC1F-A28C602FEA5F}" dt="2023-07-27T09:23:32.091" v="581" actId="478"/>
          <ac:picMkLst>
            <pc:docMk/>
            <pc:sldMk cId="2062275783" sldId="459"/>
            <ac:picMk id="4" creationId="{545B355F-E981-644A-B554-D9BF6FDCB237}"/>
          </ac:picMkLst>
        </pc:picChg>
        <pc:picChg chg="add mod">
          <ac:chgData name="APL - Elena Antoniazzi" userId="bca3f9a5-add1-405c-90c8-2395b95294c8" providerId="ADAL" clId="{923A61D2-150C-4709-AC1F-A28C602FEA5F}" dt="2023-07-27T09:24:34.894" v="595" actId="1076"/>
          <ac:picMkLst>
            <pc:docMk/>
            <pc:sldMk cId="2062275783" sldId="459"/>
            <ac:picMk id="13" creationId="{A7DCD569-8A60-645C-7FF6-7B6304841306}"/>
          </ac:picMkLst>
        </pc:picChg>
      </pc:sldChg>
      <pc:sldChg chg="del">
        <pc:chgData name="APL - Elena Antoniazzi" userId="bca3f9a5-add1-405c-90c8-2395b95294c8" providerId="ADAL" clId="{923A61D2-150C-4709-AC1F-A28C602FEA5F}" dt="2023-07-27T11:14:16.294" v="4946" actId="47"/>
        <pc:sldMkLst>
          <pc:docMk/>
          <pc:sldMk cId="2720394470" sldId="461"/>
        </pc:sldMkLst>
      </pc:sldChg>
      <pc:sldChg chg="del">
        <pc:chgData name="APL - Elena Antoniazzi" userId="bca3f9a5-add1-405c-90c8-2395b95294c8" providerId="ADAL" clId="{923A61D2-150C-4709-AC1F-A28C602FEA5F}" dt="2023-07-27T12:30:37.148" v="5324" actId="47"/>
        <pc:sldMkLst>
          <pc:docMk/>
          <pc:sldMk cId="359286628" sldId="467"/>
        </pc:sldMkLst>
      </pc:sldChg>
      <pc:sldChg chg="del">
        <pc:chgData name="APL - Elena Antoniazzi" userId="bca3f9a5-add1-405c-90c8-2395b95294c8" providerId="ADAL" clId="{923A61D2-150C-4709-AC1F-A28C602FEA5F}" dt="2023-07-27T11:14:19.945" v="4949" actId="47"/>
        <pc:sldMkLst>
          <pc:docMk/>
          <pc:sldMk cId="1523234313" sldId="469"/>
        </pc:sldMkLst>
      </pc:sldChg>
      <pc:sldChg chg="del">
        <pc:chgData name="APL - Elena Antoniazzi" userId="bca3f9a5-add1-405c-90c8-2395b95294c8" providerId="ADAL" clId="{923A61D2-150C-4709-AC1F-A28C602FEA5F}" dt="2023-07-27T11:24:01.519" v="5147" actId="47"/>
        <pc:sldMkLst>
          <pc:docMk/>
          <pc:sldMk cId="29055108" sldId="470"/>
        </pc:sldMkLst>
      </pc:sldChg>
      <pc:sldChg chg="del">
        <pc:chgData name="APL - Elena Antoniazzi" userId="bca3f9a5-add1-405c-90c8-2395b95294c8" providerId="ADAL" clId="{923A61D2-150C-4709-AC1F-A28C602FEA5F}" dt="2023-07-27T12:30:38.451" v="5325" actId="47"/>
        <pc:sldMkLst>
          <pc:docMk/>
          <pc:sldMk cId="51076487" sldId="471"/>
        </pc:sldMkLst>
      </pc:sldChg>
      <pc:sldChg chg="del">
        <pc:chgData name="APL - Elena Antoniazzi" userId="bca3f9a5-add1-405c-90c8-2395b95294c8" providerId="ADAL" clId="{923A61D2-150C-4709-AC1F-A28C602FEA5F}" dt="2023-07-27T12:30:39.716" v="5326" actId="47"/>
        <pc:sldMkLst>
          <pc:docMk/>
          <pc:sldMk cId="7688947" sldId="472"/>
        </pc:sldMkLst>
      </pc:sldChg>
      <pc:sldChg chg="del">
        <pc:chgData name="APL - Elena Antoniazzi" userId="bca3f9a5-add1-405c-90c8-2395b95294c8" providerId="ADAL" clId="{923A61D2-150C-4709-AC1F-A28C602FEA5F}" dt="2023-07-27T12:30:41.068" v="5327" actId="47"/>
        <pc:sldMkLst>
          <pc:docMk/>
          <pc:sldMk cId="1966458200" sldId="473"/>
        </pc:sldMkLst>
      </pc:sldChg>
      <pc:sldChg chg="delSp modSp add mod">
        <pc:chgData name="APL - Elena Antoniazzi" userId="bca3f9a5-add1-405c-90c8-2395b95294c8" providerId="ADAL" clId="{923A61D2-150C-4709-AC1F-A28C602FEA5F}" dt="2023-07-27T11:30:38.685" v="5302" actId="20577"/>
        <pc:sldMkLst>
          <pc:docMk/>
          <pc:sldMk cId="1006439215" sldId="474"/>
        </pc:sldMkLst>
        <pc:spChg chg="del">
          <ac:chgData name="APL - Elena Antoniazzi" userId="bca3f9a5-add1-405c-90c8-2395b95294c8" providerId="ADAL" clId="{923A61D2-150C-4709-AC1F-A28C602FEA5F}" dt="2023-07-27T09:24:40.475" v="596" actId="478"/>
          <ac:spMkLst>
            <pc:docMk/>
            <pc:sldMk cId="1006439215" sldId="474"/>
            <ac:spMk id="5" creationId="{E9522E00-9637-D342-A0B7-042427222113}"/>
          </ac:spMkLst>
        </pc:spChg>
        <pc:spChg chg="del">
          <ac:chgData name="APL - Elena Antoniazzi" userId="bca3f9a5-add1-405c-90c8-2395b95294c8" providerId="ADAL" clId="{923A61D2-150C-4709-AC1F-A28C602FEA5F}" dt="2023-07-27T09:24:41.847" v="597" actId="478"/>
          <ac:spMkLst>
            <pc:docMk/>
            <pc:sldMk cId="1006439215" sldId="474"/>
            <ac:spMk id="6" creationId="{51572A6D-92F6-6D4D-933E-A878F5986BA8}"/>
          </ac:spMkLst>
        </pc:spChg>
        <pc:spChg chg="del">
          <ac:chgData name="APL - Elena Antoniazzi" userId="bca3f9a5-add1-405c-90c8-2395b95294c8" providerId="ADAL" clId="{923A61D2-150C-4709-AC1F-A28C602FEA5F}" dt="2023-07-27T09:24:51.936" v="601" actId="478"/>
          <ac:spMkLst>
            <pc:docMk/>
            <pc:sldMk cId="1006439215" sldId="474"/>
            <ac:spMk id="7" creationId="{3960FCD2-E973-5943-BE54-4A8A8F79A9B6}"/>
          </ac:spMkLst>
        </pc:spChg>
        <pc:spChg chg="mod">
          <ac:chgData name="APL - Elena Antoniazzi" userId="bca3f9a5-add1-405c-90c8-2395b95294c8" providerId="ADAL" clId="{923A61D2-150C-4709-AC1F-A28C602FEA5F}" dt="2023-07-27T11:30:38.685" v="5302" actId="20577"/>
          <ac:spMkLst>
            <pc:docMk/>
            <pc:sldMk cId="1006439215" sldId="474"/>
            <ac:spMk id="9" creationId="{691E7F56-9FA8-5D40-AB0D-6E09204089E9}"/>
          </ac:spMkLst>
        </pc:spChg>
        <pc:picChg chg="del">
          <ac:chgData name="APL - Elena Antoniazzi" userId="bca3f9a5-add1-405c-90c8-2395b95294c8" providerId="ADAL" clId="{923A61D2-150C-4709-AC1F-A28C602FEA5F}" dt="2023-07-27T09:24:42.632" v="598" actId="478"/>
          <ac:picMkLst>
            <pc:docMk/>
            <pc:sldMk cId="1006439215" sldId="474"/>
            <ac:picMk id="2" creationId="{E926F4B1-D0B7-6441-AF3F-AA10CB6459CE}"/>
          </ac:picMkLst>
        </pc:picChg>
        <pc:picChg chg="del">
          <ac:chgData name="APL - Elena Antoniazzi" userId="bca3f9a5-add1-405c-90c8-2395b95294c8" providerId="ADAL" clId="{923A61D2-150C-4709-AC1F-A28C602FEA5F}" dt="2023-07-27T09:24:53.298" v="602" actId="478"/>
          <ac:picMkLst>
            <pc:docMk/>
            <pc:sldMk cId="1006439215" sldId="474"/>
            <ac:picMk id="3" creationId="{C92B08CE-BDC0-CA48-ABAF-790848DADA8B}"/>
          </ac:picMkLst>
        </pc:picChg>
        <pc:picChg chg="mod">
          <ac:chgData name="APL - Elena Antoniazzi" userId="bca3f9a5-add1-405c-90c8-2395b95294c8" providerId="ADAL" clId="{923A61D2-150C-4709-AC1F-A28C602FEA5F}" dt="2023-07-27T09:24:50.021" v="600" actId="1076"/>
          <ac:picMkLst>
            <pc:docMk/>
            <pc:sldMk cId="1006439215" sldId="474"/>
            <ac:picMk id="4" creationId="{545B355F-E981-644A-B554-D9BF6FDCB237}"/>
          </ac:picMkLst>
        </pc:picChg>
      </pc:sldChg>
      <pc:sldChg chg="modSp add mod">
        <pc:chgData name="APL - Elena Antoniazzi" userId="bca3f9a5-add1-405c-90c8-2395b95294c8" providerId="ADAL" clId="{923A61D2-150C-4709-AC1F-A28C602FEA5F}" dt="2023-07-27T10:11:22.776" v="3461" actId="1076"/>
        <pc:sldMkLst>
          <pc:docMk/>
          <pc:sldMk cId="269295496" sldId="475"/>
        </pc:sldMkLst>
        <pc:spChg chg="mod">
          <ac:chgData name="APL - Elena Antoniazzi" userId="bca3f9a5-add1-405c-90c8-2395b95294c8" providerId="ADAL" clId="{923A61D2-150C-4709-AC1F-A28C602FEA5F}" dt="2023-07-27T10:11:06.951" v="3455" actId="1076"/>
          <ac:spMkLst>
            <pc:docMk/>
            <pc:sldMk cId="269295496" sldId="475"/>
            <ac:spMk id="14" creationId="{D6ACA3D9-77FC-4A1E-2B5E-FC60DE1A5227}"/>
          </ac:spMkLst>
        </pc:spChg>
        <pc:picChg chg="mod">
          <ac:chgData name="APL - Elena Antoniazzi" userId="bca3f9a5-add1-405c-90c8-2395b95294c8" providerId="ADAL" clId="{923A61D2-150C-4709-AC1F-A28C602FEA5F}" dt="2023-07-27T10:11:22.776" v="3461" actId="1076"/>
          <ac:picMkLst>
            <pc:docMk/>
            <pc:sldMk cId="269295496" sldId="475"/>
            <ac:picMk id="3" creationId="{C92B08CE-BDC0-CA48-ABAF-790848DADA8B}"/>
          </ac:picMkLst>
        </pc:picChg>
        <pc:picChg chg="mod">
          <ac:chgData name="APL - Elena Antoniazzi" userId="bca3f9a5-add1-405c-90c8-2395b95294c8" providerId="ADAL" clId="{923A61D2-150C-4709-AC1F-A28C602FEA5F}" dt="2023-07-27T10:11:11.926" v="3456" actId="1076"/>
          <ac:picMkLst>
            <pc:docMk/>
            <pc:sldMk cId="269295496" sldId="475"/>
            <ac:picMk id="4" creationId="{545B355F-E981-644A-B554-D9BF6FDCB237}"/>
          </ac:picMkLst>
        </pc:picChg>
        <pc:picChg chg="mod">
          <ac:chgData name="APL - Elena Antoniazzi" userId="bca3f9a5-add1-405c-90c8-2395b95294c8" providerId="ADAL" clId="{923A61D2-150C-4709-AC1F-A28C602FEA5F}" dt="2023-07-27T10:11:20.206" v="3460" actId="1076"/>
          <ac:picMkLst>
            <pc:docMk/>
            <pc:sldMk cId="269295496" sldId="475"/>
            <ac:picMk id="15" creationId="{2E5F0D2B-A00F-ADAE-6353-5F88F0A44123}"/>
          </ac:picMkLst>
        </pc:picChg>
        <pc:picChg chg="mod">
          <ac:chgData name="APL - Elena Antoniazzi" userId="bca3f9a5-add1-405c-90c8-2395b95294c8" providerId="ADAL" clId="{923A61D2-150C-4709-AC1F-A28C602FEA5F}" dt="2023-07-27T10:11:18.671" v="3459" actId="1076"/>
          <ac:picMkLst>
            <pc:docMk/>
            <pc:sldMk cId="269295496" sldId="475"/>
            <ac:picMk id="16" creationId="{9BEEAE90-BD35-59B0-21C6-B868CC708CA5}"/>
          </ac:picMkLst>
        </pc:picChg>
        <pc:picChg chg="mod">
          <ac:chgData name="APL - Elena Antoniazzi" userId="bca3f9a5-add1-405c-90c8-2395b95294c8" providerId="ADAL" clId="{923A61D2-150C-4709-AC1F-A28C602FEA5F}" dt="2023-07-27T10:11:14.992" v="3457" actId="1076"/>
          <ac:picMkLst>
            <pc:docMk/>
            <pc:sldMk cId="269295496" sldId="475"/>
            <ac:picMk id="17" creationId="{F70BA694-899A-3D30-4127-1FD5775D7D9E}"/>
          </ac:picMkLst>
        </pc:picChg>
        <pc:picChg chg="mod">
          <ac:chgData name="APL - Elena Antoniazzi" userId="bca3f9a5-add1-405c-90c8-2395b95294c8" providerId="ADAL" clId="{923A61D2-150C-4709-AC1F-A28C602FEA5F}" dt="2023-07-27T10:11:17.078" v="3458" actId="1076"/>
          <ac:picMkLst>
            <pc:docMk/>
            <pc:sldMk cId="269295496" sldId="475"/>
            <ac:picMk id="18" creationId="{77B6A92F-72A3-1BA4-0211-D0BDD85D0E67}"/>
          </ac:picMkLst>
        </pc:picChg>
      </pc:sldChg>
      <pc:sldChg chg="modSp add mod">
        <pc:chgData name="APL - Elena Antoniazzi" userId="bca3f9a5-add1-405c-90c8-2395b95294c8" providerId="ADAL" clId="{923A61D2-150C-4709-AC1F-A28C602FEA5F}" dt="2023-07-27T14:33:02.372" v="5544" actId="20577"/>
        <pc:sldMkLst>
          <pc:docMk/>
          <pc:sldMk cId="1457944637" sldId="476"/>
        </pc:sldMkLst>
        <pc:spChg chg="mod">
          <ac:chgData name="APL - Elena Antoniazzi" userId="bca3f9a5-add1-405c-90c8-2395b95294c8" providerId="ADAL" clId="{923A61D2-150C-4709-AC1F-A28C602FEA5F}" dt="2023-07-27T14:33:02.372" v="5544" actId="20577"/>
          <ac:spMkLst>
            <pc:docMk/>
            <pc:sldMk cId="1457944637" sldId="476"/>
            <ac:spMk id="7" creationId="{7C3DD95F-8400-4F83-D455-49F845D118A7}"/>
          </ac:spMkLst>
        </pc:spChg>
      </pc:sldChg>
      <pc:sldChg chg="add">
        <pc:chgData name="APL - Elena Antoniazzi" userId="bca3f9a5-add1-405c-90c8-2395b95294c8" providerId="ADAL" clId="{923A61D2-150C-4709-AC1F-A28C602FEA5F}" dt="2023-07-27T10:06:46.156" v="3378"/>
        <pc:sldMkLst>
          <pc:docMk/>
          <pc:sldMk cId="1677529409" sldId="477"/>
        </pc:sldMkLst>
      </pc:sldChg>
      <pc:sldChg chg="modSp add mod ord">
        <pc:chgData name="APL - Elena Antoniazzi" userId="bca3f9a5-add1-405c-90c8-2395b95294c8" providerId="ADAL" clId="{923A61D2-150C-4709-AC1F-A28C602FEA5F}" dt="2023-07-27T14:48:58.044" v="5777" actId="12"/>
        <pc:sldMkLst>
          <pc:docMk/>
          <pc:sldMk cId="1755839381" sldId="494"/>
        </pc:sldMkLst>
        <pc:spChg chg="mod">
          <ac:chgData name="APL - Elena Antoniazzi" userId="bca3f9a5-add1-405c-90c8-2395b95294c8" providerId="ADAL" clId="{923A61D2-150C-4709-AC1F-A28C602FEA5F}" dt="2023-07-27T10:13:15.793" v="3493" actId="20577"/>
          <ac:spMkLst>
            <pc:docMk/>
            <pc:sldMk cId="1755839381" sldId="494"/>
            <ac:spMk id="17" creationId="{72BF0695-548E-7490-D49D-1D2B884FFD12}"/>
          </ac:spMkLst>
        </pc:spChg>
        <pc:spChg chg="mod">
          <ac:chgData name="APL - Elena Antoniazzi" userId="bca3f9a5-add1-405c-90c8-2395b95294c8" providerId="ADAL" clId="{923A61D2-150C-4709-AC1F-A28C602FEA5F}" dt="2023-07-27T14:48:58.044" v="5777" actId="12"/>
          <ac:spMkLst>
            <pc:docMk/>
            <pc:sldMk cId="1755839381" sldId="494"/>
            <ac:spMk id="18" creationId="{04E1A27B-DDDD-0235-2533-70263AB81041}"/>
          </ac:spMkLst>
        </pc:spChg>
      </pc:sldChg>
      <pc:sldChg chg="add">
        <pc:chgData name="APL - Elena Antoniazzi" userId="bca3f9a5-add1-405c-90c8-2395b95294c8" providerId="ADAL" clId="{923A61D2-150C-4709-AC1F-A28C602FEA5F}" dt="2023-07-27T10:06:46.156" v="3378"/>
        <pc:sldMkLst>
          <pc:docMk/>
          <pc:sldMk cId="957183795" sldId="495"/>
        </pc:sldMkLst>
      </pc:sldChg>
      <pc:sldChg chg="add">
        <pc:chgData name="APL - Elena Antoniazzi" userId="bca3f9a5-add1-405c-90c8-2395b95294c8" providerId="ADAL" clId="{923A61D2-150C-4709-AC1F-A28C602FEA5F}" dt="2023-07-27T10:06:46.156" v="3378"/>
        <pc:sldMkLst>
          <pc:docMk/>
          <pc:sldMk cId="3426913862" sldId="496"/>
        </pc:sldMkLst>
      </pc:sldChg>
      <pc:sldChg chg="add">
        <pc:chgData name="APL - Elena Antoniazzi" userId="bca3f9a5-add1-405c-90c8-2395b95294c8" providerId="ADAL" clId="{923A61D2-150C-4709-AC1F-A28C602FEA5F}" dt="2023-07-27T10:06:46.156" v="3378"/>
        <pc:sldMkLst>
          <pc:docMk/>
          <pc:sldMk cId="1294138280" sldId="497"/>
        </pc:sldMkLst>
      </pc:sldChg>
      <pc:sldChg chg="modSp add mod">
        <pc:chgData name="APL - Elena Antoniazzi" userId="bca3f9a5-add1-405c-90c8-2395b95294c8" providerId="ADAL" clId="{923A61D2-150C-4709-AC1F-A28C602FEA5F}" dt="2023-07-27T14:38:18.843" v="5614" actId="1076"/>
        <pc:sldMkLst>
          <pc:docMk/>
          <pc:sldMk cId="3533220139" sldId="498"/>
        </pc:sldMkLst>
        <pc:spChg chg="mod">
          <ac:chgData name="APL - Elena Antoniazzi" userId="bca3f9a5-add1-405c-90c8-2395b95294c8" providerId="ADAL" clId="{923A61D2-150C-4709-AC1F-A28C602FEA5F}" dt="2023-07-27T14:38:18.843" v="5614" actId="1076"/>
          <ac:spMkLst>
            <pc:docMk/>
            <pc:sldMk cId="3533220139" sldId="498"/>
            <ac:spMk id="4" creationId="{DA3BFA06-6C26-7F07-0B04-7F02F4AFC397}"/>
          </ac:spMkLst>
        </pc:spChg>
        <pc:picChg chg="mod">
          <ac:chgData name="APL - Elena Antoniazzi" userId="bca3f9a5-add1-405c-90c8-2395b95294c8" providerId="ADAL" clId="{923A61D2-150C-4709-AC1F-A28C602FEA5F}" dt="2023-07-27T14:37:54.179" v="5607" actId="1076"/>
          <ac:picMkLst>
            <pc:docMk/>
            <pc:sldMk cId="3533220139" sldId="498"/>
            <ac:picMk id="3" creationId="{9C91A6CD-AC4E-10C6-3869-48550091CAD3}"/>
          </ac:picMkLst>
        </pc:picChg>
      </pc:sldChg>
      <pc:sldChg chg="modSp add mod">
        <pc:chgData name="APL - Elena Antoniazzi" userId="bca3f9a5-add1-405c-90c8-2395b95294c8" providerId="ADAL" clId="{923A61D2-150C-4709-AC1F-A28C602FEA5F}" dt="2023-07-27T10:12:01.761" v="3464" actId="1076"/>
        <pc:sldMkLst>
          <pc:docMk/>
          <pc:sldMk cId="2616093306" sldId="499"/>
        </pc:sldMkLst>
        <pc:spChg chg="mod">
          <ac:chgData name="APL - Elena Antoniazzi" userId="bca3f9a5-add1-405c-90c8-2395b95294c8" providerId="ADAL" clId="{923A61D2-150C-4709-AC1F-A28C602FEA5F}" dt="2023-07-27T10:11:56.371" v="3463" actId="1076"/>
          <ac:spMkLst>
            <pc:docMk/>
            <pc:sldMk cId="2616093306" sldId="499"/>
            <ac:spMk id="7" creationId="{63973E64-DE88-CC05-9010-9DEEE81B69B8}"/>
          </ac:spMkLst>
        </pc:spChg>
        <pc:spChg chg="mod">
          <ac:chgData name="APL - Elena Antoniazzi" userId="bca3f9a5-add1-405c-90c8-2395b95294c8" providerId="ADAL" clId="{923A61D2-150C-4709-AC1F-A28C602FEA5F}" dt="2023-07-27T10:12:01.761" v="3464" actId="1076"/>
          <ac:spMkLst>
            <pc:docMk/>
            <pc:sldMk cId="2616093306" sldId="499"/>
            <ac:spMk id="8" creationId="{512E6AB0-729E-F224-5324-A22072A87791}"/>
          </ac:spMkLst>
        </pc:spChg>
      </pc:sldChg>
      <pc:sldChg chg="modSp add mod">
        <pc:chgData name="APL - Elena Antoniazzi" userId="bca3f9a5-add1-405c-90c8-2395b95294c8" providerId="ADAL" clId="{923A61D2-150C-4709-AC1F-A28C602FEA5F}" dt="2023-07-27T10:12:25.290" v="3469" actId="1076"/>
        <pc:sldMkLst>
          <pc:docMk/>
          <pc:sldMk cId="789975574" sldId="500"/>
        </pc:sldMkLst>
        <pc:spChg chg="mod">
          <ac:chgData name="APL - Elena Antoniazzi" userId="bca3f9a5-add1-405c-90c8-2395b95294c8" providerId="ADAL" clId="{923A61D2-150C-4709-AC1F-A28C602FEA5F}" dt="2023-07-27T10:12:25.290" v="3469" actId="1076"/>
          <ac:spMkLst>
            <pc:docMk/>
            <pc:sldMk cId="789975574" sldId="500"/>
            <ac:spMk id="2" creationId="{F6C58EEC-B64B-F297-5011-A3421C22897D}"/>
          </ac:spMkLst>
        </pc:spChg>
      </pc:sldChg>
      <pc:sldChg chg="modSp add mod">
        <pc:chgData name="APL - Elena Antoniazzi" userId="bca3f9a5-add1-405c-90c8-2395b95294c8" providerId="ADAL" clId="{923A61D2-150C-4709-AC1F-A28C602FEA5F}" dt="2023-07-27T14:37:46.097" v="5605" actId="1076"/>
        <pc:sldMkLst>
          <pc:docMk/>
          <pc:sldMk cId="2730414878" sldId="501"/>
        </pc:sldMkLst>
        <pc:spChg chg="mod">
          <ac:chgData name="APL - Elena Antoniazzi" userId="bca3f9a5-add1-405c-90c8-2395b95294c8" providerId="ADAL" clId="{923A61D2-150C-4709-AC1F-A28C602FEA5F}" dt="2023-07-27T10:12:45.257" v="3473" actId="1076"/>
          <ac:spMkLst>
            <pc:docMk/>
            <pc:sldMk cId="2730414878" sldId="501"/>
            <ac:spMk id="2" creationId="{BA2110B5-C172-9B70-0895-F687D569A187}"/>
          </ac:spMkLst>
        </pc:spChg>
        <pc:spChg chg="mod">
          <ac:chgData name="APL - Elena Antoniazzi" userId="bca3f9a5-add1-405c-90c8-2395b95294c8" providerId="ADAL" clId="{923A61D2-150C-4709-AC1F-A28C602FEA5F}" dt="2023-07-27T14:37:46.097" v="5605" actId="1076"/>
          <ac:spMkLst>
            <pc:docMk/>
            <pc:sldMk cId="2730414878" sldId="501"/>
            <ac:spMk id="4" creationId="{DA3BFA06-6C26-7F07-0B04-7F02F4AFC397}"/>
          </ac:spMkLst>
        </pc:spChg>
        <pc:graphicFrameChg chg="mod">
          <ac:chgData name="APL - Elena Antoniazzi" userId="bca3f9a5-add1-405c-90c8-2395b95294c8" providerId="ADAL" clId="{923A61D2-150C-4709-AC1F-A28C602FEA5F}" dt="2023-07-27T10:12:08.378" v="3465" actId="1076"/>
          <ac:graphicFrameMkLst>
            <pc:docMk/>
            <pc:sldMk cId="2730414878" sldId="501"/>
            <ac:graphicFrameMk id="7" creationId="{5A6DB90B-912E-3E21-00F6-86710CC2D7D0}"/>
          </ac:graphicFrameMkLst>
        </pc:graphicFrameChg>
      </pc:sldChg>
      <pc:sldChg chg="add modNotesTx">
        <pc:chgData name="APL - Elena Antoniazzi" userId="bca3f9a5-add1-405c-90c8-2395b95294c8" providerId="ADAL" clId="{923A61D2-150C-4709-AC1F-A28C602FEA5F}" dt="2023-07-27T14:52:24.824" v="5797" actId="6549"/>
        <pc:sldMkLst>
          <pc:docMk/>
          <pc:sldMk cId="736410404" sldId="502"/>
        </pc:sldMkLst>
      </pc:sldChg>
      <pc:sldChg chg="add modNotesTx">
        <pc:chgData name="APL - Elena Antoniazzi" userId="bca3f9a5-add1-405c-90c8-2395b95294c8" providerId="ADAL" clId="{923A61D2-150C-4709-AC1F-A28C602FEA5F}" dt="2023-07-27T14:52:28.011" v="5798" actId="6549"/>
        <pc:sldMkLst>
          <pc:docMk/>
          <pc:sldMk cId="3737908523" sldId="503"/>
        </pc:sldMkLst>
      </pc:sldChg>
      <pc:sldChg chg="modSp add mod">
        <pc:chgData name="APL - Elena Antoniazzi" userId="bca3f9a5-add1-405c-90c8-2395b95294c8" providerId="ADAL" clId="{923A61D2-150C-4709-AC1F-A28C602FEA5F}" dt="2023-07-27T14:35:03.581" v="5559" actId="2711"/>
        <pc:sldMkLst>
          <pc:docMk/>
          <pc:sldMk cId="3744545235" sldId="504"/>
        </pc:sldMkLst>
        <pc:spChg chg="mod">
          <ac:chgData name="APL - Elena Antoniazzi" userId="bca3f9a5-add1-405c-90c8-2395b95294c8" providerId="ADAL" clId="{923A61D2-150C-4709-AC1F-A28C602FEA5F}" dt="2023-07-27T14:35:03.581" v="5559" actId="2711"/>
          <ac:spMkLst>
            <pc:docMk/>
            <pc:sldMk cId="3744545235" sldId="504"/>
            <ac:spMk id="14" creationId="{1DF8E275-FD6E-1D57-4B6C-7F2FB46DB6C1}"/>
          </ac:spMkLst>
        </pc:spChg>
        <pc:spChg chg="mod">
          <ac:chgData name="APL - Elena Antoniazzi" userId="bca3f9a5-add1-405c-90c8-2395b95294c8" providerId="ADAL" clId="{923A61D2-150C-4709-AC1F-A28C602FEA5F}" dt="2023-07-27T14:34:18.989" v="5554" actId="1076"/>
          <ac:spMkLst>
            <pc:docMk/>
            <pc:sldMk cId="3744545235" sldId="504"/>
            <ac:spMk id="39" creationId="{3306C150-B5E0-DB53-7A55-C615ADEC37EC}"/>
          </ac:spMkLst>
        </pc:spChg>
        <pc:spChg chg="mod">
          <ac:chgData name="APL - Elena Antoniazzi" userId="bca3f9a5-add1-405c-90c8-2395b95294c8" providerId="ADAL" clId="{923A61D2-150C-4709-AC1F-A28C602FEA5F}" dt="2023-07-27T14:34:02.777" v="5551" actId="255"/>
          <ac:spMkLst>
            <pc:docMk/>
            <pc:sldMk cId="3744545235" sldId="504"/>
            <ac:spMk id="41" creationId="{D5C80013-06A1-8AD2-D881-C8E523C8FF26}"/>
          </ac:spMkLst>
        </pc:spChg>
        <pc:spChg chg="mod">
          <ac:chgData name="APL - Elena Antoniazzi" userId="bca3f9a5-add1-405c-90c8-2395b95294c8" providerId="ADAL" clId="{923A61D2-150C-4709-AC1F-A28C602FEA5F}" dt="2023-07-27T14:33:52.542" v="5549" actId="1076"/>
          <ac:spMkLst>
            <pc:docMk/>
            <pc:sldMk cId="3744545235" sldId="504"/>
            <ac:spMk id="43" creationId="{673B9214-FEB1-38CD-902C-DD539134B890}"/>
          </ac:spMkLst>
        </pc:spChg>
        <pc:spChg chg="mod">
          <ac:chgData name="APL - Elena Antoniazzi" userId="bca3f9a5-add1-405c-90c8-2395b95294c8" providerId="ADAL" clId="{923A61D2-150C-4709-AC1F-A28C602FEA5F}" dt="2023-07-27T14:34:37.493" v="5556" actId="255"/>
          <ac:spMkLst>
            <pc:docMk/>
            <pc:sldMk cId="3744545235" sldId="504"/>
            <ac:spMk id="45" creationId="{FEFEF8FD-D873-D627-63D4-AAF28D3A6520}"/>
          </ac:spMkLst>
        </pc:spChg>
        <pc:spChg chg="mod">
          <ac:chgData name="APL - Elena Antoniazzi" userId="bca3f9a5-add1-405c-90c8-2395b95294c8" providerId="ADAL" clId="{923A61D2-150C-4709-AC1F-A28C602FEA5F}" dt="2023-07-27T14:34:45.166" v="5557" actId="2711"/>
          <ac:spMkLst>
            <pc:docMk/>
            <pc:sldMk cId="3744545235" sldId="504"/>
            <ac:spMk id="68" creationId="{E4151A46-1A6C-1055-4065-58344CF6D28B}"/>
          </ac:spMkLst>
        </pc:spChg>
        <pc:grpChg chg="mod">
          <ac:chgData name="APL - Elena Antoniazzi" userId="bca3f9a5-add1-405c-90c8-2395b95294c8" providerId="ADAL" clId="{923A61D2-150C-4709-AC1F-A28C602FEA5F}" dt="2023-07-27T14:33:48.786" v="5548" actId="1076"/>
          <ac:grpSpMkLst>
            <pc:docMk/>
            <pc:sldMk cId="3744545235" sldId="504"/>
            <ac:grpSpMk id="42" creationId="{B43AA92D-6F6D-473B-9BCA-0E1445A3A072}"/>
          </ac:grpSpMkLst>
        </pc:grpChg>
      </pc:sldChg>
      <pc:sldChg chg="modSp add mod">
        <pc:chgData name="APL - Elena Antoniazzi" userId="bca3f9a5-add1-405c-90c8-2395b95294c8" providerId="ADAL" clId="{923A61D2-150C-4709-AC1F-A28C602FEA5F}" dt="2023-07-27T14:37:04.127" v="5585" actId="255"/>
        <pc:sldMkLst>
          <pc:docMk/>
          <pc:sldMk cId="1449285464" sldId="505"/>
        </pc:sldMkLst>
        <pc:spChg chg="mod">
          <ac:chgData name="APL - Elena Antoniazzi" userId="bca3f9a5-add1-405c-90c8-2395b95294c8" providerId="ADAL" clId="{923A61D2-150C-4709-AC1F-A28C602FEA5F}" dt="2023-07-27T14:36:49.510" v="5583" actId="255"/>
          <ac:spMkLst>
            <pc:docMk/>
            <pc:sldMk cId="1449285464" sldId="505"/>
            <ac:spMk id="9" creationId="{6DE6E746-7A17-F29F-FC0A-0C833321E0F9}"/>
          </ac:spMkLst>
        </pc:spChg>
        <pc:spChg chg="mod">
          <ac:chgData name="APL - Elena Antoniazzi" userId="bca3f9a5-add1-405c-90c8-2395b95294c8" providerId="ADAL" clId="{923A61D2-150C-4709-AC1F-A28C602FEA5F}" dt="2023-07-27T14:36:56.695" v="5584" actId="255"/>
          <ac:spMkLst>
            <pc:docMk/>
            <pc:sldMk cId="1449285464" sldId="505"/>
            <ac:spMk id="11" creationId="{2A6411B8-75AF-BEE1-041B-0A8473E5AF25}"/>
          </ac:spMkLst>
        </pc:spChg>
        <pc:spChg chg="mod">
          <ac:chgData name="APL - Elena Antoniazzi" userId="bca3f9a5-add1-405c-90c8-2395b95294c8" providerId="ADAL" clId="{923A61D2-150C-4709-AC1F-A28C602FEA5F}" dt="2023-07-27T14:37:04.127" v="5585" actId="255"/>
          <ac:spMkLst>
            <pc:docMk/>
            <pc:sldMk cId="1449285464" sldId="505"/>
            <ac:spMk id="12" creationId="{73BBD6AB-E178-00C4-541A-40D09DD1AA93}"/>
          </ac:spMkLst>
        </pc:spChg>
        <pc:spChg chg="mod">
          <ac:chgData name="APL - Elena Antoniazzi" userId="bca3f9a5-add1-405c-90c8-2395b95294c8" providerId="ADAL" clId="{923A61D2-150C-4709-AC1F-A28C602FEA5F}" dt="2023-07-27T14:35:54.956" v="5571" actId="1076"/>
          <ac:spMkLst>
            <pc:docMk/>
            <pc:sldMk cId="1449285464" sldId="505"/>
            <ac:spMk id="39" creationId="{3306C150-B5E0-DB53-7A55-C615ADEC37EC}"/>
          </ac:spMkLst>
        </pc:spChg>
        <pc:spChg chg="mod">
          <ac:chgData name="APL - Elena Antoniazzi" userId="bca3f9a5-add1-405c-90c8-2395b95294c8" providerId="ADAL" clId="{923A61D2-150C-4709-AC1F-A28C602FEA5F}" dt="2023-07-27T14:35:34.794" v="5564" actId="1076"/>
          <ac:spMkLst>
            <pc:docMk/>
            <pc:sldMk cId="1449285464" sldId="505"/>
            <ac:spMk id="41" creationId="{D5C80013-06A1-8AD2-D881-C8E523C8FF26}"/>
          </ac:spMkLst>
        </pc:spChg>
        <pc:spChg chg="mod">
          <ac:chgData name="APL - Elena Antoniazzi" userId="bca3f9a5-add1-405c-90c8-2395b95294c8" providerId="ADAL" clId="{923A61D2-150C-4709-AC1F-A28C602FEA5F}" dt="2023-07-27T14:36:08.347" v="5574" actId="14100"/>
          <ac:spMkLst>
            <pc:docMk/>
            <pc:sldMk cId="1449285464" sldId="505"/>
            <ac:spMk id="43" creationId="{673B9214-FEB1-38CD-902C-DD539134B890}"/>
          </ac:spMkLst>
        </pc:spChg>
        <pc:spChg chg="mod">
          <ac:chgData name="APL - Elena Antoniazzi" userId="bca3f9a5-add1-405c-90c8-2395b95294c8" providerId="ADAL" clId="{923A61D2-150C-4709-AC1F-A28C602FEA5F}" dt="2023-07-27T14:36:25.972" v="5578" actId="1076"/>
          <ac:spMkLst>
            <pc:docMk/>
            <pc:sldMk cId="1449285464" sldId="505"/>
            <ac:spMk id="45" creationId="{FEFEF8FD-D873-D627-63D4-AAF28D3A6520}"/>
          </ac:spMkLst>
        </pc:spChg>
        <pc:spChg chg="mod">
          <ac:chgData name="APL - Elena Antoniazzi" userId="bca3f9a5-add1-405c-90c8-2395b95294c8" providerId="ADAL" clId="{923A61D2-150C-4709-AC1F-A28C602FEA5F}" dt="2023-07-27T14:36:42.158" v="5582" actId="1076"/>
          <ac:spMkLst>
            <pc:docMk/>
            <pc:sldMk cId="1449285464" sldId="505"/>
            <ac:spMk id="68" creationId="{E4151A46-1A6C-1055-4065-58344CF6D28B}"/>
          </ac:spMkLst>
        </pc:spChg>
      </pc:sldChg>
      <pc:sldChg chg="modSp add mod">
        <pc:chgData name="APL - Elena Antoniazzi" userId="bca3f9a5-add1-405c-90c8-2395b95294c8" providerId="ADAL" clId="{923A61D2-150C-4709-AC1F-A28C602FEA5F}" dt="2023-07-27T14:53:05.162" v="5801" actId="20577"/>
        <pc:sldMkLst>
          <pc:docMk/>
          <pc:sldMk cId="2804332289" sldId="506"/>
        </pc:sldMkLst>
        <pc:spChg chg="mod">
          <ac:chgData name="APL - Elena Antoniazzi" userId="bca3f9a5-add1-405c-90c8-2395b95294c8" providerId="ADAL" clId="{923A61D2-150C-4709-AC1F-A28C602FEA5F}" dt="2023-07-27T14:53:05.162" v="5801" actId="20577"/>
          <ac:spMkLst>
            <pc:docMk/>
            <pc:sldMk cId="2804332289" sldId="506"/>
            <ac:spMk id="4" creationId="{DA3BFA06-6C26-7F07-0B04-7F02F4AFC397}"/>
          </ac:spMkLst>
        </pc:spChg>
        <pc:spChg chg="mod">
          <ac:chgData name="APL - Elena Antoniazzi" userId="bca3f9a5-add1-405c-90c8-2395b95294c8" providerId="ADAL" clId="{923A61D2-150C-4709-AC1F-A28C602FEA5F}" dt="2023-07-27T10:12:34.395" v="3471" actId="1076"/>
          <ac:spMkLst>
            <pc:docMk/>
            <pc:sldMk cId="2804332289" sldId="506"/>
            <ac:spMk id="9" creationId="{6561EE9A-3F0B-ED01-96FF-7231DD82EBB1}"/>
          </ac:spMkLst>
        </pc:spChg>
      </pc:sldChg>
      <pc:sldChg chg="delSp modSp add mod ord">
        <pc:chgData name="APL - Elena Antoniazzi" userId="bca3f9a5-add1-405c-90c8-2395b95294c8" providerId="ADAL" clId="{923A61D2-150C-4709-AC1F-A28C602FEA5F}" dt="2023-07-27T10:08:21.818" v="3413" actId="14100"/>
        <pc:sldMkLst>
          <pc:docMk/>
          <pc:sldMk cId="2752488555" sldId="507"/>
        </pc:sldMkLst>
        <pc:spChg chg="del">
          <ac:chgData name="APL - Elena Antoniazzi" userId="bca3f9a5-add1-405c-90c8-2395b95294c8" providerId="ADAL" clId="{923A61D2-150C-4709-AC1F-A28C602FEA5F}" dt="2023-07-27T10:07:42.664" v="3384" actId="478"/>
          <ac:spMkLst>
            <pc:docMk/>
            <pc:sldMk cId="2752488555" sldId="507"/>
            <ac:spMk id="3" creationId="{136BF258-E3E5-79A7-639A-CDBB0B916D25}"/>
          </ac:spMkLst>
        </pc:spChg>
        <pc:spChg chg="del">
          <ac:chgData name="APL - Elena Antoniazzi" userId="bca3f9a5-add1-405c-90c8-2395b95294c8" providerId="ADAL" clId="{923A61D2-150C-4709-AC1F-A28C602FEA5F}" dt="2023-07-27T10:07:44.538" v="3385" actId="478"/>
          <ac:spMkLst>
            <pc:docMk/>
            <pc:sldMk cId="2752488555" sldId="507"/>
            <ac:spMk id="4" creationId="{43DC720E-AC96-9274-5A7C-45E9820760FE}"/>
          </ac:spMkLst>
        </pc:spChg>
        <pc:spChg chg="mod">
          <ac:chgData name="APL - Elena Antoniazzi" userId="bca3f9a5-add1-405c-90c8-2395b95294c8" providerId="ADAL" clId="{923A61D2-150C-4709-AC1F-A28C602FEA5F}" dt="2023-07-27T10:08:21.818" v="3413" actId="14100"/>
          <ac:spMkLst>
            <pc:docMk/>
            <pc:sldMk cId="2752488555" sldId="507"/>
            <ac:spMk id="10" creationId="{062ABD46-B754-C643-97DE-EB9B8A60C113}"/>
          </ac:spMkLst>
        </pc:spChg>
        <pc:spChg chg="del mod">
          <ac:chgData name="APL - Elena Antoniazzi" userId="bca3f9a5-add1-405c-90c8-2395b95294c8" providerId="ADAL" clId="{923A61D2-150C-4709-AC1F-A28C602FEA5F}" dt="2023-07-27T10:07:54.469" v="3393"/>
          <ac:spMkLst>
            <pc:docMk/>
            <pc:sldMk cId="2752488555" sldId="507"/>
            <ac:spMk id="22" creationId="{5DFEC8A0-7C14-5847-A8BC-7B5EBA3008E4}"/>
          </ac:spMkLst>
        </pc:spChg>
        <pc:spChg chg="del">
          <ac:chgData name="APL - Elena Antoniazzi" userId="bca3f9a5-add1-405c-90c8-2395b95294c8" providerId="ADAL" clId="{923A61D2-150C-4709-AC1F-A28C602FEA5F}" dt="2023-07-27T10:07:45.928" v="3386" actId="478"/>
          <ac:spMkLst>
            <pc:docMk/>
            <pc:sldMk cId="2752488555" sldId="507"/>
            <ac:spMk id="24" creationId="{977A1047-AD53-6E06-97F0-9582B10DE6AB}"/>
          </ac:spMkLst>
        </pc:spChg>
        <pc:picChg chg="del">
          <ac:chgData name="APL - Elena Antoniazzi" userId="bca3f9a5-add1-405c-90c8-2395b95294c8" providerId="ADAL" clId="{923A61D2-150C-4709-AC1F-A28C602FEA5F}" dt="2023-07-27T10:07:47.679" v="3388" actId="478"/>
          <ac:picMkLst>
            <pc:docMk/>
            <pc:sldMk cId="2752488555" sldId="507"/>
            <ac:picMk id="6" creationId="{D0416B0A-53E4-084F-982D-FD38BED27A3B}"/>
          </ac:picMkLst>
        </pc:picChg>
        <pc:picChg chg="del">
          <ac:chgData name="APL - Elena Antoniazzi" userId="bca3f9a5-add1-405c-90c8-2395b95294c8" providerId="ADAL" clId="{923A61D2-150C-4709-AC1F-A28C602FEA5F}" dt="2023-07-27T10:07:54.469" v="3391" actId="478"/>
          <ac:picMkLst>
            <pc:docMk/>
            <pc:sldMk cId="2752488555" sldId="507"/>
            <ac:picMk id="7" creationId="{6A219B47-55FA-B34E-A438-F35998D9AFD9}"/>
          </ac:picMkLst>
        </pc:picChg>
        <pc:picChg chg="del">
          <ac:chgData name="APL - Elena Antoniazzi" userId="bca3f9a5-add1-405c-90c8-2395b95294c8" providerId="ADAL" clId="{923A61D2-150C-4709-AC1F-A28C602FEA5F}" dt="2023-07-27T10:07:46.845" v="3387" actId="478"/>
          <ac:picMkLst>
            <pc:docMk/>
            <pc:sldMk cId="2752488555" sldId="507"/>
            <ac:picMk id="8" creationId="{C33CC6F6-E2F7-4C40-9EB1-0EA95D1637A9}"/>
          </ac:picMkLst>
        </pc:picChg>
        <pc:picChg chg="mod">
          <ac:chgData name="APL - Elena Antoniazzi" userId="bca3f9a5-add1-405c-90c8-2395b95294c8" providerId="ADAL" clId="{923A61D2-150C-4709-AC1F-A28C602FEA5F}" dt="2023-07-27T10:07:59.358" v="3395" actId="1076"/>
          <ac:picMkLst>
            <pc:docMk/>
            <pc:sldMk cId="2752488555" sldId="507"/>
            <ac:picMk id="21" creationId="{17F8860D-FF75-C845-B118-A816F75BDA85}"/>
          </ac:picMkLst>
        </pc:picChg>
        <pc:picChg chg="del">
          <ac:chgData name="APL - Elena Antoniazzi" userId="bca3f9a5-add1-405c-90c8-2395b95294c8" providerId="ADAL" clId="{923A61D2-150C-4709-AC1F-A28C602FEA5F}" dt="2023-07-27T10:07:48.450" v="3389" actId="478"/>
          <ac:picMkLst>
            <pc:docMk/>
            <pc:sldMk cId="2752488555" sldId="507"/>
            <ac:picMk id="23" creationId="{EF2F2AAB-A9CB-C391-3A7C-07D2C3352654}"/>
          </ac:picMkLst>
        </pc:picChg>
      </pc:sldChg>
      <pc:sldChg chg="modSp add mod ord">
        <pc:chgData name="APL - Elena Antoniazzi" userId="bca3f9a5-add1-405c-90c8-2395b95294c8" providerId="ADAL" clId="{923A61D2-150C-4709-AC1F-A28C602FEA5F}" dt="2023-07-27T10:15:18.924" v="3577" actId="20577"/>
        <pc:sldMkLst>
          <pc:docMk/>
          <pc:sldMk cId="4226882687" sldId="508"/>
        </pc:sldMkLst>
        <pc:spChg chg="mod">
          <ac:chgData name="APL - Elena Antoniazzi" userId="bca3f9a5-add1-405c-90c8-2395b95294c8" providerId="ADAL" clId="{923A61D2-150C-4709-AC1F-A28C602FEA5F}" dt="2023-07-27T10:15:18.924" v="3577" actId="20577"/>
          <ac:spMkLst>
            <pc:docMk/>
            <pc:sldMk cId="4226882687" sldId="508"/>
            <ac:spMk id="10" creationId="{062ABD46-B754-C643-97DE-EB9B8A60C113}"/>
          </ac:spMkLst>
        </pc:spChg>
      </pc:sldChg>
      <pc:sldChg chg="delSp modSp add mod">
        <pc:chgData name="APL - Elena Antoniazzi" userId="bca3f9a5-add1-405c-90c8-2395b95294c8" providerId="ADAL" clId="{923A61D2-150C-4709-AC1F-A28C602FEA5F}" dt="2023-07-27T14:38:38.396" v="5615" actId="478"/>
        <pc:sldMkLst>
          <pc:docMk/>
          <pc:sldMk cId="395222980" sldId="2076138785"/>
        </pc:sldMkLst>
        <pc:graphicFrameChg chg="mod">
          <ac:chgData name="APL - Elena Antoniazzi" userId="bca3f9a5-add1-405c-90c8-2395b95294c8" providerId="ADAL" clId="{923A61D2-150C-4709-AC1F-A28C602FEA5F}" dt="2023-07-27T10:18:40.464" v="3621"/>
          <ac:graphicFrameMkLst>
            <pc:docMk/>
            <pc:sldMk cId="395222980" sldId="2076138785"/>
            <ac:graphicFrameMk id="7" creationId="{C053A391-5374-FE7D-78C2-85CF7C091B3C}"/>
          </ac:graphicFrameMkLst>
        </pc:graphicFrameChg>
        <pc:picChg chg="mod">
          <ac:chgData name="APL - Elena Antoniazzi" userId="bca3f9a5-add1-405c-90c8-2395b95294c8" providerId="ADAL" clId="{923A61D2-150C-4709-AC1F-A28C602FEA5F}" dt="2023-07-27T10:16:39.232" v="3589" actId="1076"/>
          <ac:picMkLst>
            <pc:docMk/>
            <pc:sldMk cId="395222980" sldId="2076138785"/>
            <ac:picMk id="6" creationId="{00000000-0000-0000-0000-000000000000}"/>
          </ac:picMkLst>
        </pc:picChg>
        <pc:picChg chg="del">
          <ac:chgData name="APL - Elena Antoniazzi" userId="bca3f9a5-add1-405c-90c8-2395b95294c8" providerId="ADAL" clId="{923A61D2-150C-4709-AC1F-A28C602FEA5F}" dt="2023-07-27T14:38:38.396" v="5615" actId="478"/>
          <ac:picMkLst>
            <pc:docMk/>
            <pc:sldMk cId="395222980" sldId="2076138785"/>
            <ac:picMk id="8" creationId="{00000000-0000-0000-0000-000000000000}"/>
          </ac:picMkLst>
        </pc:picChg>
      </pc:sldChg>
      <pc:sldChg chg="modSp add del mod ord">
        <pc:chgData name="APL - Elena Antoniazzi" userId="bca3f9a5-add1-405c-90c8-2395b95294c8" providerId="ADAL" clId="{923A61D2-150C-4709-AC1F-A28C602FEA5F}" dt="2023-07-27T10:47:02.255" v="4492" actId="47"/>
        <pc:sldMkLst>
          <pc:docMk/>
          <pc:sldMk cId="914424065" sldId="2076138786"/>
        </pc:sldMkLst>
        <pc:spChg chg="mod">
          <ac:chgData name="APL - Elena Antoniazzi" userId="bca3f9a5-add1-405c-90c8-2395b95294c8" providerId="ADAL" clId="{923A61D2-150C-4709-AC1F-A28C602FEA5F}" dt="2023-07-27T10:44:03.326" v="4491" actId="20577"/>
          <ac:spMkLst>
            <pc:docMk/>
            <pc:sldMk cId="914424065" sldId="2076138786"/>
            <ac:spMk id="19" creationId="{07DBD089-2E4A-A74E-0277-8BF02B68EFDD}"/>
          </ac:spMkLst>
        </pc:spChg>
      </pc:sldChg>
      <pc:sldChg chg="delSp modSp add mod">
        <pc:chgData name="APL - Elena Antoniazzi" userId="bca3f9a5-add1-405c-90c8-2395b95294c8" providerId="ADAL" clId="{923A61D2-150C-4709-AC1F-A28C602FEA5F}" dt="2023-07-27T14:42:31.481" v="5731" actId="478"/>
        <pc:sldMkLst>
          <pc:docMk/>
          <pc:sldMk cId="877024978" sldId="2076138787"/>
        </pc:sldMkLst>
        <pc:spChg chg="mod">
          <ac:chgData name="APL - Elena Antoniazzi" userId="bca3f9a5-add1-405c-90c8-2395b95294c8" providerId="ADAL" clId="{923A61D2-150C-4709-AC1F-A28C602FEA5F}" dt="2023-07-27T14:41:28.219" v="5726" actId="207"/>
          <ac:spMkLst>
            <pc:docMk/>
            <pc:sldMk cId="877024978" sldId="2076138787"/>
            <ac:spMk id="16" creationId="{2EE3FF12-667A-7956-DE0C-BF67FB334497}"/>
          </ac:spMkLst>
        </pc:spChg>
        <pc:graphicFrameChg chg="mod">
          <ac:chgData name="APL - Elena Antoniazzi" userId="bca3f9a5-add1-405c-90c8-2395b95294c8" providerId="ADAL" clId="{923A61D2-150C-4709-AC1F-A28C602FEA5F}" dt="2023-07-27T14:41:05.961" v="5725" actId="113"/>
          <ac:graphicFrameMkLst>
            <pc:docMk/>
            <pc:sldMk cId="877024978" sldId="2076138787"/>
            <ac:graphicFrameMk id="20" creationId="{0726574A-9438-F0F1-80DC-1C17FB9993BD}"/>
          </ac:graphicFrameMkLst>
        </pc:graphicFrameChg>
        <pc:picChg chg="del">
          <ac:chgData name="APL - Elena Antoniazzi" userId="bca3f9a5-add1-405c-90c8-2395b95294c8" providerId="ADAL" clId="{923A61D2-150C-4709-AC1F-A28C602FEA5F}" dt="2023-07-27T14:42:31.481" v="5731" actId="478"/>
          <ac:picMkLst>
            <pc:docMk/>
            <pc:sldMk cId="877024978" sldId="2076138787"/>
            <ac:picMk id="8" creationId="{00000000-0000-0000-0000-000000000000}"/>
          </ac:picMkLst>
        </pc:picChg>
      </pc:sldChg>
      <pc:sldChg chg="delSp modSp add mod">
        <pc:chgData name="APL - Elena Antoniazzi" userId="bca3f9a5-add1-405c-90c8-2395b95294c8" providerId="ADAL" clId="{923A61D2-150C-4709-AC1F-A28C602FEA5F}" dt="2023-07-27T14:38:54.332" v="5618" actId="1076"/>
        <pc:sldMkLst>
          <pc:docMk/>
          <pc:sldMk cId="487144987" sldId="2076138788"/>
        </pc:sldMkLst>
        <pc:spChg chg="mod">
          <ac:chgData name="APL - Elena Antoniazzi" userId="bca3f9a5-add1-405c-90c8-2395b95294c8" providerId="ADAL" clId="{923A61D2-150C-4709-AC1F-A28C602FEA5F}" dt="2023-07-27T14:38:54.332" v="5618" actId="1076"/>
          <ac:spMkLst>
            <pc:docMk/>
            <pc:sldMk cId="487144987" sldId="2076138788"/>
            <ac:spMk id="9" creationId="{9C910457-E3E2-8370-6131-122EE909D279}"/>
          </ac:spMkLst>
        </pc:spChg>
        <pc:picChg chg="del">
          <ac:chgData name="APL - Elena Antoniazzi" userId="bca3f9a5-add1-405c-90c8-2395b95294c8" providerId="ADAL" clId="{923A61D2-150C-4709-AC1F-A28C602FEA5F}" dt="2023-07-27T14:38:49.144" v="5617" actId="478"/>
          <ac:picMkLst>
            <pc:docMk/>
            <pc:sldMk cId="487144987" sldId="2076138788"/>
            <ac:picMk id="8" creationId="{00000000-0000-0000-0000-000000000000}"/>
          </ac:picMkLst>
        </pc:picChg>
      </pc:sldChg>
      <pc:sldChg chg="delSp modSp add mod">
        <pc:chgData name="APL - Elena Antoniazzi" userId="bca3f9a5-add1-405c-90c8-2395b95294c8" providerId="ADAL" clId="{923A61D2-150C-4709-AC1F-A28C602FEA5F}" dt="2023-07-27T14:46:39.101" v="5762" actId="255"/>
        <pc:sldMkLst>
          <pc:docMk/>
          <pc:sldMk cId="2902139027" sldId="2076138789"/>
        </pc:sldMkLst>
        <pc:spChg chg="mod">
          <ac:chgData name="APL - Elena Antoniazzi" userId="bca3f9a5-add1-405c-90c8-2395b95294c8" providerId="ADAL" clId="{923A61D2-150C-4709-AC1F-A28C602FEA5F}" dt="2023-07-27T14:45:56.820" v="5755" actId="255"/>
          <ac:spMkLst>
            <pc:docMk/>
            <pc:sldMk cId="2902139027" sldId="2076138789"/>
            <ac:spMk id="18" creationId="{A2FBB4C3-93C4-EC49-5F3A-A3DA1AE778E4}"/>
          </ac:spMkLst>
        </pc:spChg>
        <pc:spChg chg="mod">
          <ac:chgData name="APL - Elena Antoniazzi" userId="bca3f9a5-add1-405c-90c8-2395b95294c8" providerId="ADAL" clId="{923A61D2-150C-4709-AC1F-A28C602FEA5F}" dt="2023-07-27T14:44:37.010" v="5744" actId="14100"/>
          <ac:spMkLst>
            <pc:docMk/>
            <pc:sldMk cId="2902139027" sldId="2076138789"/>
            <ac:spMk id="19" creationId="{FBF8B6EE-A0CE-4217-2C4E-A99C74E2224A}"/>
          </ac:spMkLst>
        </pc:spChg>
        <pc:spChg chg="mod">
          <ac:chgData name="APL - Elena Antoniazzi" userId="bca3f9a5-add1-405c-90c8-2395b95294c8" providerId="ADAL" clId="{923A61D2-150C-4709-AC1F-A28C602FEA5F}" dt="2023-07-27T14:46:08.755" v="5757" actId="255"/>
          <ac:spMkLst>
            <pc:docMk/>
            <pc:sldMk cId="2902139027" sldId="2076138789"/>
            <ac:spMk id="20" creationId="{A71B324D-6EAF-C125-D355-EA0B11780E35}"/>
          </ac:spMkLst>
        </pc:spChg>
        <pc:spChg chg="mod">
          <ac:chgData name="APL - Elena Antoniazzi" userId="bca3f9a5-add1-405c-90c8-2395b95294c8" providerId="ADAL" clId="{923A61D2-150C-4709-AC1F-A28C602FEA5F}" dt="2023-07-27T14:46:14.793" v="5758" actId="255"/>
          <ac:spMkLst>
            <pc:docMk/>
            <pc:sldMk cId="2902139027" sldId="2076138789"/>
            <ac:spMk id="21" creationId="{8614BF89-22A4-01C8-C346-828BA0876CA6}"/>
          </ac:spMkLst>
        </pc:spChg>
        <pc:spChg chg="mod">
          <ac:chgData name="APL - Elena Antoniazzi" userId="bca3f9a5-add1-405c-90c8-2395b95294c8" providerId="ADAL" clId="{923A61D2-150C-4709-AC1F-A28C602FEA5F}" dt="2023-07-27T14:46:21.081" v="5759" actId="255"/>
          <ac:spMkLst>
            <pc:docMk/>
            <pc:sldMk cId="2902139027" sldId="2076138789"/>
            <ac:spMk id="22" creationId="{B269D576-85E0-B6C2-71EF-81312F88A041}"/>
          </ac:spMkLst>
        </pc:spChg>
        <pc:spChg chg="mod">
          <ac:chgData name="APL - Elena Antoniazzi" userId="bca3f9a5-add1-405c-90c8-2395b95294c8" providerId="ADAL" clId="{923A61D2-150C-4709-AC1F-A28C602FEA5F}" dt="2023-07-27T14:46:26.921" v="5760" actId="255"/>
          <ac:spMkLst>
            <pc:docMk/>
            <pc:sldMk cId="2902139027" sldId="2076138789"/>
            <ac:spMk id="23" creationId="{BC24AC87-EA67-BC2F-8335-56AEB96B1F1E}"/>
          </ac:spMkLst>
        </pc:spChg>
        <pc:spChg chg="mod">
          <ac:chgData name="APL - Elena Antoniazzi" userId="bca3f9a5-add1-405c-90c8-2395b95294c8" providerId="ADAL" clId="{923A61D2-150C-4709-AC1F-A28C602FEA5F}" dt="2023-07-27T14:46:33.094" v="5761" actId="255"/>
          <ac:spMkLst>
            <pc:docMk/>
            <pc:sldMk cId="2902139027" sldId="2076138789"/>
            <ac:spMk id="24" creationId="{0C5E76EB-342D-543E-7E6B-E72F9866143E}"/>
          </ac:spMkLst>
        </pc:spChg>
        <pc:spChg chg="mod">
          <ac:chgData name="APL - Elena Antoniazzi" userId="bca3f9a5-add1-405c-90c8-2395b95294c8" providerId="ADAL" clId="{923A61D2-150C-4709-AC1F-A28C602FEA5F}" dt="2023-07-27T14:46:39.101" v="5762" actId="255"/>
          <ac:spMkLst>
            <pc:docMk/>
            <pc:sldMk cId="2902139027" sldId="2076138789"/>
            <ac:spMk id="25" creationId="{86D03764-A908-2235-E0C3-293E309E6A6F}"/>
          </ac:spMkLst>
        </pc:spChg>
        <pc:picChg chg="del">
          <ac:chgData name="APL - Elena Antoniazzi" userId="bca3f9a5-add1-405c-90c8-2395b95294c8" providerId="ADAL" clId="{923A61D2-150C-4709-AC1F-A28C602FEA5F}" dt="2023-07-27T14:42:44.441" v="5732" actId="478"/>
          <ac:picMkLst>
            <pc:docMk/>
            <pc:sldMk cId="2902139027" sldId="2076138789"/>
            <ac:picMk id="8" creationId="{00000000-0000-0000-0000-000000000000}"/>
          </ac:picMkLst>
        </pc:picChg>
      </pc:sldChg>
      <pc:sldChg chg="addSp delSp modSp add mod">
        <pc:chgData name="APL - Elena Antoniazzi" userId="bca3f9a5-add1-405c-90c8-2395b95294c8" providerId="ADAL" clId="{923A61D2-150C-4709-AC1F-A28C602FEA5F}" dt="2023-07-27T14:42:47.684" v="5733" actId="478"/>
        <pc:sldMkLst>
          <pc:docMk/>
          <pc:sldMk cId="2693280849" sldId="2076138790"/>
        </pc:sldMkLst>
        <pc:spChg chg="mod">
          <ac:chgData name="APL - Elena Antoniazzi" userId="bca3f9a5-add1-405c-90c8-2395b95294c8" providerId="ADAL" clId="{923A61D2-150C-4709-AC1F-A28C602FEA5F}" dt="2023-07-27T11:15:09.087" v="4953" actId="14100"/>
          <ac:spMkLst>
            <pc:docMk/>
            <pc:sldMk cId="2693280849" sldId="2076138790"/>
            <ac:spMk id="9" creationId="{923633A5-20C7-FBB6-E559-BDA40C47B983}"/>
          </ac:spMkLst>
        </pc:spChg>
        <pc:spChg chg="add mod">
          <ac:chgData name="APL - Elena Antoniazzi" userId="bca3f9a5-add1-405c-90c8-2395b95294c8" providerId="ADAL" clId="{923A61D2-150C-4709-AC1F-A28C602FEA5F}" dt="2023-07-27T11:15:43.489" v="4961" actId="207"/>
          <ac:spMkLst>
            <pc:docMk/>
            <pc:sldMk cId="2693280849" sldId="2076138790"/>
            <ac:spMk id="10" creationId="{282BD603-895B-A8AF-2F83-638851552F84}"/>
          </ac:spMkLst>
        </pc:spChg>
        <pc:picChg chg="del">
          <ac:chgData name="APL - Elena Antoniazzi" userId="bca3f9a5-add1-405c-90c8-2395b95294c8" providerId="ADAL" clId="{923A61D2-150C-4709-AC1F-A28C602FEA5F}" dt="2023-07-27T14:42:47.684" v="5733" actId="478"/>
          <ac:picMkLst>
            <pc:docMk/>
            <pc:sldMk cId="2693280849" sldId="2076138790"/>
            <ac:picMk id="8" creationId="{00000000-0000-0000-0000-000000000000}"/>
          </ac:picMkLst>
        </pc:picChg>
      </pc:sldChg>
      <pc:sldChg chg="addSp delSp modSp add mod">
        <pc:chgData name="APL - Elena Antoniazzi" userId="bca3f9a5-add1-405c-90c8-2395b95294c8" providerId="ADAL" clId="{923A61D2-150C-4709-AC1F-A28C602FEA5F}" dt="2023-07-27T14:42:50.656" v="5735" actId="478"/>
        <pc:sldMkLst>
          <pc:docMk/>
          <pc:sldMk cId="3896933758" sldId="2076138791"/>
        </pc:sldMkLst>
        <pc:spChg chg="add mod">
          <ac:chgData name="APL - Elena Antoniazzi" userId="bca3f9a5-add1-405c-90c8-2395b95294c8" providerId="ADAL" clId="{923A61D2-150C-4709-AC1F-A28C602FEA5F}" dt="2023-07-27T11:21:18.242" v="5125" actId="255"/>
          <ac:spMkLst>
            <pc:docMk/>
            <pc:sldMk cId="3896933758" sldId="2076138791"/>
            <ac:spMk id="9" creationId="{A571F29A-230A-FDA0-65B3-28DC9127F8AB}"/>
          </ac:spMkLst>
        </pc:spChg>
        <pc:spChg chg="mod">
          <ac:chgData name="APL - Elena Antoniazzi" userId="bca3f9a5-add1-405c-90c8-2395b95294c8" providerId="ADAL" clId="{923A61D2-150C-4709-AC1F-A28C602FEA5F}" dt="2023-07-27T11:16:08.757" v="4965" actId="14100"/>
          <ac:spMkLst>
            <pc:docMk/>
            <pc:sldMk cId="3896933758" sldId="2076138791"/>
            <ac:spMk id="10" creationId="{E01DCE90-6541-A327-91A4-63BFBC67D9AD}"/>
          </ac:spMkLst>
        </pc:spChg>
        <pc:spChg chg="mod">
          <ac:chgData name="APL - Elena Antoniazzi" userId="bca3f9a5-add1-405c-90c8-2395b95294c8" providerId="ADAL" clId="{923A61D2-150C-4709-AC1F-A28C602FEA5F}" dt="2023-07-27T14:41:49.345" v="5728" actId="207"/>
          <ac:spMkLst>
            <pc:docMk/>
            <pc:sldMk cId="3896933758" sldId="2076138791"/>
            <ac:spMk id="26" creationId="{405E6E38-9C29-A209-8CF0-6B3950ABBF6A}"/>
          </ac:spMkLst>
        </pc:spChg>
        <pc:picChg chg="del mod">
          <ac:chgData name="APL - Elena Antoniazzi" userId="bca3f9a5-add1-405c-90c8-2395b95294c8" providerId="ADAL" clId="{923A61D2-150C-4709-AC1F-A28C602FEA5F}" dt="2023-07-27T14:42:50.656" v="5735" actId="478"/>
          <ac:picMkLst>
            <pc:docMk/>
            <pc:sldMk cId="3896933758" sldId="2076138791"/>
            <ac:picMk id="8" creationId="{00000000-0000-0000-0000-000000000000}"/>
          </ac:picMkLst>
        </pc:picChg>
      </pc:sldChg>
      <pc:sldChg chg="delSp modSp add mod">
        <pc:chgData name="APL - Elena Antoniazzi" userId="bca3f9a5-add1-405c-90c8-2395b95294c8" providerId="ADAL" clId="{923A61D2-150C-4709-AC1F-A28C602FEA5F}" dt="2023-07-27T14:46:55.002" v="5763" actId="113"/>
        <pc:sldMkLst>
          <pc:docMk/>
          <pc:sldMk cId="1374195191" sldId="2076138792"/>
        </pc:sldMkLst>
        <pc:spChg chg="mod">
          <ac:chgData name="APL - Elena Antoniazzi" userId="bca3f9a5-add1-405c-90c8-2395b95294c8" providerId="ADAL" clId="{923A61D2-150C-4709-AC1F-A28C602FEA5F}" dt="2023-07-27T11:17:59.848" v="4990" actId="255"/>
          <ac:spMkLst>
            <pc:docMk/>
            <pc:sldMk cId="1374195191" sldId="2076138792"/>
            <ac:spMk id="9" creationId="{CB5709A4-94FF-FC63-DE08-D8BA082B63AC}"/>
          </ac:spMkLst>
        </pc:spChg>
        <pc:spChg chg="mod">
          <ac:chgData name="APL - Elena Antoniazzi" userId="bca3f9a5-add1-405c-90c8-2395b95294c8" providerId="ADAL" clId="{923A61D2-150C-4709-AC1F-A28C602FEA5F}" dt="2023-07-27T14:46:55.002" v="5763" actId="113"/>
          <ac:spMkLst>
            <pc:docMk/>
            <pc:sldMk cId="1374195191" sldId="2076138792"/>
            <ac:spMk id="11" creationId="{972726C5-F9E3-D93A-4833-A47964DE5AE2}"/>
          </ac:spMkLst>
        </pc:spChg>
        <pc:spChg chg="mod">
          <ac:chgData name="APL - Elena Antoniazzi" userId="bca3f9a5-add1-405c-90c8-2395b95294c8" providerId="ADAL" clId="{923A61D2-150C-4709-AC1F-A28C602FEA5F}" dt="2023-07-27T14:41:41.799" v="5727" actId="207"/>
          <ac:spMkLst>
            <pc:docMk/>
            <pc:sldMk cId="1374195191" sldId="2076138792"/>
            <ac:spMk id="26" creationId="{405E6E38-9C29-A209-8CF0-6B3950ABBF6A}"/>
          </ac:spMkLst>
        </pc:spChg>
        <pc:picChg chg="del">
          <ac:chgData name="APL - Elena Antoniazzi" userId="bca3f9a5-add1-405c-90c8-2395b95294c8" providerId="ADAL" clId="{923A61D2-150C-4709-AC1F-A28C602FEA5F}" dt="2023-07-27T14:42:53.480" v="5736" actId="478"/>
          <ac:picMkLst>
            <pc:docMk/>
            <pc:sldMk cId="1374195191" sldId="2076138792"/>
            <ac:picMk id="8" creationId="{00000000-0000-0000-0000-000000000000}"/>
          </ac:picMkLst>
        </pc:picChg>
      </pc:sldChg>
      <pc:sldChg chg="addSp delSp modSp add mod">
        <pc:chgData name="APL - Elena Antoniazzi" userId="bca3f9a5-add1-405c-90c8-2395b95294c8" providerId="ADAL" clId="{923A61D2-150C-4709-AC1F-A28C602FEA5F}" dt="2023-07-27T14:42:57.830" v="5737" actId="478"/>
        <pc:sldMkLst>
          <pc:docMk/>
          <pc:sldMk cId="2015447330" sldId="2076138793"/>
        </pc:sldMkLst>
        <pc:spChg chg="add mod">
          <ac:chgData name="APL - Elena Antoniazzi" userId="bca3f9a5-add1-405c-90c8-2395b95294c8" providerId="ADAL" clId="{923A61D2-150C-4709-AC1F-A28C602FEA5F}" dt="2023-07-27T11:21:36.984" v="5130" actId="113"/>
          <ac:spMkLst>
            <pc:docMk/>
            <pc:sldMk cId="2015447330" sldId="2076138793"/>
            <ac:spMk id="9" creationId="{C4057354-80CC-E02F-C7AE-681377CBF96D}"/>
          </ac:spMkLst>
        </pc:spChg>
        <pc:spChg chg="mod">
          <ac:chgData name="APL - Elena Antoniazzi" userId="bca3f9a5-add1-405c-90c8-2395b95294c8" providerId="ADAL" clId="{923A61D2-150C-4709-AC1F-A28C602FEA5F}" dt="2023-07-27T11:20:03.231" v="5069" actId="255"/>
          <ac:spMkLst>
            <pc:docMk/>
            <pc:sldMk cId="2015447330" sldId="2076138793"/>
            <ac:spMk id="12" creationId="{3644FDFA-2DA3-1A07-F7A2-405FCE97F016}"/>
          </ac:spMkLst>
        </pc:spChg>
        <pc:spChg chg="mod">
          <ac:chgData name="APL - Elena Antoniazzi" userId="bca3f9a5-add1-405c-90c8-2395b95294c8" providerId="ADAL" clId="{923A61D2-150C-4709-AC1F-A28C602FEA5F}" dt="2023-07-27T14:41:58.481" v="5729" actId="207"/>
          <ac:spMkLst>
            <pc:docMk/>
            <pc:sldMk cId="2015447330" sldId="2076138793"/>
            <ac:spMk id="26" creationId="{405E6E38-9C29-A209-8CF0-6B3950ABBF6A}"/>
          </ac:spMkLst>
        </pc:spChg>
        <pc:picChg chg="del">
          <ac:chgData name="APL - Elena Antoniazzi" userId="bca3f9a5-add1-405c-90c8-2395b95294c8" providerId="ADAL" clId="{923A61D2-150C-4709-AC1F-A28C602FEA5F}" dt="2023-07-27T14:42:57.830" v="5737" actId="478"/>
          <ac:picMkLst>
            <pc:docMk/>
            <pc:sldMk cId="2015447330" sldId="2076138793"/>
            <ac:picMk id="8" creationId="{00000000-0000-0000-0000-000000000000}"/>
          </ac:picMkLst>
        </pc:picChg>
      </pc:sldChg>
      <pc:sldChg chg="delSp modSp add mod">
        <pc:chgData name="APL - Elena Antoniazzi" userId="bca3f9a5-add1-405c-90c8-2395b95294c8" providerId="ADAL" clId="{923A61D2-150C-4709-AC1F-A28C602FEA5F}" dt="2023-07-27T14:47:02.084" v="5764" actId="1076"/>
        <pc:sldMkLst>
          <pc:docMk/>
          <pc:sldMk cId="285950763" sldId="2076138794"/>
        </pc:sldMkLst>
        <pc:spChg chg="mod">
          <ac:chgData name="APL - Elena Antoniazzi" userId="bca3f9a5-add1-405c-90c8-2395b95294c8" providerId="ADAL" clId="{923A61D2-150C-4709-AC1F-A28C602FEA5F}" dt="2023-07-27T14:47:02.084" v="5764" actId="1076"/>
          <ac:spMkLst>
            <pc:docMk/>
            <pc:sldMk cId="285950763" sldId="2076138794"/>
            <ac:spMk id="9" creationId="{5E9E13F1-97B3-A072-7D8B-3F99B56ED526}"/>
          </ac:spMkLst>
        </pc:spChg>
        <pc:spChg chg="mod">
          <ac:chgData name="APL - Elena Antoniazzi" userId="bca3f9a5-add1-405c-90c8-2395b95294c8" providerId="ADAL" clId="{923A61D2-150C-4709-AC1F-A28C602FEA5F}" dt="2023-07-27T11:22:10.932" v="5137" actId="207"/>
          <ac:spMkLst>
            <pc:docMk/>
            <pc:sldMk cId="285950763" sldId="2076138794"/>
            <ac:spMk id="10" creationId="{E161A5AE-092A-2EBB-BE39-E130AE49A867}"/>
          </ac:spMkLst>
        </pc:spChg>
        <pc:spChg chg="mod">
          <ac:chgData name="APL - Elena Antoniazzi" userId="bca3f9a5-add1-405c-90c8-2395b95294c8" providerId="ADAL" clId="{923A61D2-150C-4709-AC1F-A28C602FEA5F}" dt="2023-07-27T14:42:05.194" v="5730" actId="207"/>
          <ac:spMkLst>
            <pc:docMk/>
            <pc:sldMk cId="285950763" sldId="2076138794"/>
            <ac:spMk id="26" creationId="{405E6E38-9C29-A209-8CF0-6B3950ABBF6A}"/>
          </ac:spMkLst>
        </pc:spChg>
        <pc:picChg chg="del">
          <ac:chgData name="APL - Elena Antoniazzi" userId="bca3f9a5-add1-405c-90c8-2395b95294c8" providerId="ADAL" clId="{923A61D2-150C-4709-AC1F-A28C602FEA5F}" dt="2023-07-27T14:43:00.455" v="5738" actId="478"/>
          <ac:picMkLst>
            <pc:docMk/>
            <pc:sldMk cId="285950763" sldId="2076138794"/>
            <ac:picMk id="8" creationId="{00000000-0000-0000-0000-000000000000}"/>
          </ac:picMkLst>
        </pc:picChg>
      </pc:sldChg>
      <pc:sldChg chg="addSp delSp modSp add mod">
        <pc:chgData name="APL - Elena Antoniazzi" userId="bca3f9a5-add1-405c-90c8-2395b95294c8" providerId="ADAL" clId="{923A61D2-150C-4709-AC1F-A28C602FEA5F}" dt="2023-07-27T14:43:02.977" v="5739" actId="478"/>
        <pc:sldMkLst>
          <pc:docMk/>
          <pc:sldMk cId="3205676784" sldId="2076138795"/>
        </pc:sldMkLst>
        <pc:spChg chg="add mod">
          <ac:chgData name="APL - Elena Antoniazzi" userId="bca3f9a5-add1-405c-90c8-2395b95294c8" providerId="ADAL" clId="{923A61D2-150C-4709-AC1F-A28C602FEA5F}" dt="2023-07-27T11:22:52.325" v="5142" actId="1076"/>
          <ac:spMkLst>
            <pc:docMk/>
            <pc:sldMk cId="3205676784" sldId="2076138795"/>
            <ac:spMk id="9" creationId="{B5BE01DA-4C2B-F3B2-3327-EC94C95256AC}"/>
          </ac:spMkLst>
        </pc:spChg>
        <pc:picChg chg="mod">
          <ac:chgData name="APL - Elena Antoniazzi" userId="bca3f9a5-add1-405c-90c8-2395b95294c8" providerId="ADAL" clId="{923A61D2-150C-4709-AC1F-A28C602FEA5F}" dt="2023-07-27T11:22:29.245" v="5139" actId="14100"/>
          <ac:picMkLst>
            <pc:docMk/>
            <pc:sldMk cId="3205676784" sldId="2076138795"/>
            <ac:picMk id="7" creationId="{5A55989F-FCA5-0899-14FA-8727BBCECD1A}"/>
          </ac:picMkLst>
        </pc:picChg>
        <pc:picChg chg="del">
          <ac:chgData name="APL - Elena Antoniazzi" userId="bca3f9a5-add1-405c-90c8-2395b95294c8" providerId="ADAL" clId="{923A61D2-150C-4709-AC1F-A28C602FEA5F}" dt="2023-07-27T14:43:02.977" v="5739" actId="478"/>
          <ac:picMkLst>
            <pc:docMk/>
            <pc:sldMk cId="3205676784" sldId="2076138795"/>
            <ac:picMk id="8" creationId="{00000000-0000-0000-0000-000000000000}"/>
          </ac:picMkLst>
        </pc:picChg>
      </pc:sldChg>
      <pc:sldChg chg="modSp add mod">
        <pc:chgData name="APL - Elena Antoniazzi" userId="bca3f9a5-add1-405c-90c8-2395b95294c8" providerId="ADAL" clId="{923A61D2-150C-4709-AC1F-A28C602FEA5F}" dt="2023-07-27T14:47:35.570" v="5768" actId="14100"/>
        <pc:sldMkLst>
          <pc:docMk/>
          <pc:sldMk cId="1981920717" sldId="2076138797"/>
        </pc:sldMkLst>
        <pc:picChg chg="mod">
          <ac:chgData name="APL - Elena Antoniazzi" userId="bca3f9a5-add1-405c-90c8-2395b95294c8" providerId="ADAL" clId="{923A61D2-150C-4709-AC1F-A28C602FEA5F}" dt="2023-07-27T14:47:35.570" v="5768" actId="14100"/>
          <ac:picMkLst>
            <pc:docMk/>
            <pc:sldMk cId="1981920717" sldId="2076138797"/>
            <ac:picMk id="608" creationId="{00000000-0000-0000-0000-000000000000}"/>
          </ac:picMkLst>
        </pc:picChg>
      </pc:sldChg>
      <pc:sldChg chg="addSp delSp modSp add mod ord">
        <pc:chgData name="APL - Elena Antoniazzi" userId="bca3f9a5-add1-405c-90c8-2395b95294c8" providerId="ADAL" clId="{923A61D2-150C-4709-AC1F-A28C602FEA5F}" dt="2023-07-27T14:54:48.451" v="5806" actId="20577"/>
        <pc:sldMkLst>
          <pc:docMk/>
          <pc:sldMk cId="3704473111" sldId="2076138798"/>
        </pc:sldMkLst>
        <pc:spChg chg="mod">
          <ac:chgData name="APL - Elena Antoniazzi" userId="bca3f9a5-add1-405c-90c8-2395b95294c8" providerId="ADAL" clId="{923A61D2-150C-4709-AC1F-A28C602FEA5F}" dt="2023-07-27T11:25:00.741" v="5155" actId="207"/>
          <ac:spMkLst>
            <pc:docMk/>
            <pc:sldMk cId="3704473111" sldId="2076138798"/>
            <ac:spMk id="2" creationId="{8A52BE46-0915-E5C6-FDF2-05FCC21D2649}"/>
          </ac:spMkLst>
        </pc:spChg>
        <pc:spChg chg="mod">
          <ac:chgData name="APL - Elena Antoniazzi" userId="bca3f9a5-add1-405c-90c8-2395b95294c8" providerId="ADAL" clId="{923A61D2-150C-4709-AC1F-A28C602FEA5F}" dt="2023-07-27T11:26:14.342" v="5166" actId="164"/>
          <ac:spMkLst>
            <pc:docMk/>
            <pc:sldMk cId="3704473111" sldId="2076138798"/>
            <ac:spMk id="7" creationId="{502468FE-5A4D-6D50-0AD0-7CB3C86B50EF}"/>
          </ac:spMkLst>
        </pc:spChg>
        <pc:spChg chg="mod">
          <ac:chgData name="APL - Elena Antoniazzi" userId="bca3f9a5-add1-405c-90c8-2395b95294c8" providerId="ADAL" clId="{923A61D2-150C-4709-AC1F-A28C602FEA5F}" dt="2023-07-27T14:54:35.566" v="5803" actId="207"/>
          <ac:spMkLst>
            <pc:docMk/>
            <pc:sldMk cId="3704473111" sldId="2076138798"/>
            <ac:spMk id="11" creationId="{623E9267-33E3-E663-8AB3-7A624B50CE3B}"/>
          </ac:spMkLst>
        </pc:spChg>
        <pc:spChg chg="mod">
          <ac:chgData name="APL - Elena Antoniazzi" userId="bca3f9a5-add1-405c-90c8-2395b95294c8" providerId="ADAL" clId="{923A61D2-150C-4709-AC1F-A28C602FEA5F}" dt="2023-07-27T14:54:40.590" v="5804" actId="207"/>
          <ac:spMkLst>
            <pc:docMk/>
            <pc:sldMk cId="3704473111" sldId="2076138798"/>
            <ac:spMk id="18" creationId="{EF80B471-E5D4-94A9-54CD-1BC4290E238A}"/>
          </ac:spMkLst>
        </pc:spChg>
        <pc:spChg chg="mod">
          <ac:chgData name="APL - Elena Antoniazzi" userId="bca3f9a5-add1-405c-90c8-2395b95294c8" providerId="ADAL" clId="{923A61D2-150C-4709-AC1F-A28C602FEA5F}" dt="2023-07-27T14:54:48.451" v="5806" actId="20577"/>
          <ac:spMkLst>
            <pc:docMk/>
            <pc:sldMk cId="3704473111" sldId="2076138798"/>
            <ac:spMk id="22" creationId="{2946AB08-7B6C-0AF6-FA26-E1711FC04639}"/>
          </ac:spMkLst>
        </pc:spChg>
        <pc:grpChg chg="add mod">
          <ac:chgData name="APL - Elena Antoniazzi" userId="bca3f9a5-add1-405c-90c8-2395b95294c8" providerId="ADAL" clId="{923A61D2-150C-4709-AC1F-A28C602FEA5F}" dt="2023-07-27T11:26:18.760" v="5167" actId="1076"/>
          <ac:grpSpMkLst>
            <pc:docMk/>
            <pc:sldMk cId="3704473111" sldId="2076138798"/>
            <ac:grpSpMk id="5" creationId="{8FB797C8-11A4-2D9F-857C-F189A1D4AFCF}"/>
          </ac:grpSpMkLst>
        </pc:grpChg>
        <pc:picChg chg="add del mod">
          <ac:chgData name="APL - Elena Antoniazzi" userId="bca3f9a5-add1-405c-90c8-2395b95294c8" providerId="ADAL" clId="{923A61D2-150C-4709-AC1F-A28C602FEA5F}" dt="2023-07-27T11:26:21.100" v="5168" actId="21"/>
          <ac:picMkLst>
            <pc:docMk/>
            <pc:sldMk cId="3704473111" sldId="2076138798"/>
            <ac:picMk id="3" creationId="{C75A5EE9-2D68-8E41-B0BD-9181161F065D}"/>
          </ac:picMkLst>
        </pc:picChg>
        <pc:picChg chg="add mod">
          <ac:chgData name="APL - Elena Antoniazzi" userId="bca3f9a5-add1-405c-90c8-2395b95294c8" providerId="ADAL" clId="{923A61D2-150C-4709-AC1F-A28C602FEA5F}" dt="2023-07-27T11:25:37.023" v="5160" actId="1076"/>
          <ac:picMkLst>
            <pc:docMk/>
            <pc:sldMk cId="3704473111" sldId="2076138798"/>
            <ac:picMk id="4" creationId="{81FF3FB4-E306-21E2-DE35-054E54DD4F9C}"/>
          </ac:picMkLst>
        </pc:picChg>
        <pc:picChg chg="mod">
          <ac:chgData name="APL - Elena Antoniazzi" userId="bca3f9a5-add1-405c-90c8-2395b95294c8" providerId="ADAL" clId="{923A61D2-150C-4709-AC1F-A28C602FEA5F}" dt="2023-07-27T11:26:14.342" v="5166" actId="164"/>
          <ac:picMkLst>
            <pc:docMk/>
            <pc:sldMk cId="3704473111" sldId="2076138798"/>
            <ac:picMk id="13" creationId="{9CB3AEB0-1FB5-2EE1-88A9-40525604B8D4}"/>
          </ac:picMkLst>
        </pc:picChg>
        <pc:picChg chg="mod">
          <ac:chgData name="APL - Elena Antoniazzi" userId="bca3f9a5-add1-405c-90c8-2395b95294c8" providerId="ADAL" clId="{923A61D2-150C-4709-AC1F-A28C602FEA5F}" dt="2023-07-27T11:26:14.342" v="5166" actId="164"/>
          <ac:picMkLst>
            <pc:docMk/>
            <pc:sldMk cId="3704473111" sldId="2076138798"/>
            <ac:picMk id="19" creationId="{59A80DCD-39FC-F630-D6DB-4D08CCF64C97}"/>
          </ac:picMkLst>
        </pc:picChg>
        <pc:picChg chg="mod">
          <ac:chgData name="APL - Elena Antoniazzi" userId="bca3f9a5-add1-405c-90c8-2395b95294c8" providerId="ADAL" clId="{923A61D2-150C-4709-AC1F-A28C602FEA5F}" dt="2023-07-27T11:26:14.342" v="5166" actId="164"/>
          <ac:picMkLst>
            <pc:docMk/>
            <pc:sldMk cId="3704473111" sldId="2076138798"/>
            <ac:picMk id="20" creationId="{650A6BCB-012A-43FE-3E4C-1AEBF451CE51}"/>
          </ac:picMkLst>
        </pc:picChg>
      </pc:sldChg>
      <pc:sldChg chg="addSp delSp modSp add mod ord">
        <pc:chgData name="APL - Elena Antoniazzi" userId="bca3f9a5-add1-405c-90c8-2395b95294c8" providerId="ADAL" clId="{923A61D2-150C-4709-AC1F-A28C602FEA5F}" dt="2023-07-27T14:54:22.667" v="5802" actId="1076"/>
        <pc:sldMkLst>
          <pc:docMk/>
          <pc:sldMk cId="1319816778" sldId="2076138800"/>
        </pc:sldMkLst>
        <pc:spChg chg="mod">
          <ac:chgData name="APL - Elena Antoniazzi" userId="bca3f9a5-add1-405c-90c8-2395b95294c8" providerId="ADAL" clId="{923A61D2-150C-4709-AC1F-A28C602FEA5F}" dt="2023-07-27T14:54:22.667" v="5802" actId="1076"/>
          <ac:spMkLst>
            <pc:docMk/>
            <pc:sldMk cId="1319816778" sldId="2076138800"/>
            <ac:spMk id="4" creationId="{7653DFEC-C8E4-1680-EA9A-06837872AD6F}"/>
          </ac:spMkLst>
        </pc:spChg>
        <pc:spChg chg="mod">
          <ac:chgData name="APL - Elena Antoniazzi" userId="bca3f9a5-add1-405c-90c8-2395b95294c8" providerId="ADAL" clId="{923A61D2-150C-4709-AC1F-A28C602FEA5F}" dt="2023-07-27T12:30:51.938" v="5343" actId="20577"/>
          <ac:spMkLst>
            <pc:docMk/>
            <pc:sldMk cId="1319816778" sldId="2076138800"/>
            <ac:spMk id="551" creationId="{00000000-0000-0000-0000-000000000000}"/>
          </ac:spMkLst>
        </pc:spChg>
        <pc:picChg chg="add del mod">
          <ac:chgData name="APL - Elena Antoniazzi" userId="bca3f9a5-add1-405c-90c8-2395b95294c8" providerId="ADAL" clId="{923A61D2-150C-4709-AC1F-A28C602FEA5F}" dt="2023-07-27T11:24:45.739" v="5151" actId="21"/>
          <ac:picMkLst>
            <pc:docMk/>
            <pc:sldMk cId="1319816778" sldId="2076138800"/>
            <ac:picMk id="2" creationId="{FD496026-8B01-A842-1E2C-13DF3C78B222}"/>
          </ac:picMkLst>
        </pc:picChg>
        <pc:picChg chg="add mod">
          <ac:chgData name="APL - Elena Antoniazzi" userId="bca3f9a5-add1-405c-90c8-2395b95294c8" providerId="ADAL" clId="{923A61D2-150C-4709-AC1F-A28C602FEA5F}" dt="2023-07-27T11:26:26.845" v="5170" actId="1076"/>
          <ac:picMkLst>
            <pc:docMk/>
            <pc:sldMk cId="1319816778" sldId="2076138800"/>
            <ac:picMk id="3" creationId="{B8585DA9-2CDF-EB5D-50DF-46CF0EDA89DF}"/>
          </ac:picMkLst>
        </pc:picChg>
      </pc:sldChg>
      <pc:sldChg chg="modSp add mod ord modNotesTx">
        <pc:chgData name="APL - Elena Antoniazzi" userId="bca3f9a5-add1-405c-90c8-2395b95294c8" providerId="ADAL" clId="{923A61D2-150C-4709-AC1F-A28C602FEA5F}" dt="2023-07-27T15:08:19.695" v="5934" actId="313"/>
        <pc:sldMkLst>
          <pc:docMk/>
          <pc:sldMk cId="1203882896" sldId="2076138801"/>
        </pc:sldMkLst>
        <pc:spChg chg="mod">
          <ac:chgData name="APL - Elena Antoniazzi" userId="bca3f9a5-add1-405c-90c8-2395b95294c8" providerId="ADAL" clId="{923A61D2-150C-4709-AC1F-A28C602FEA5F}" dt="2023-07-27T14:57:31.637" v="5913" actId="1076"/>
          <ac:spMkLst>
            <pc:docMk/>
            <pc:sldMk cId="1203882896" sldId="2076138801"/>
            <ac:spMk id="10" creationId="{923B1C55-5DF6-AA2E-7507-96053FAC4E1B}"/>
          </ac:spMkLst>
        </pc:spChg>
        <pc:spChg chg="mod">
          <ac:chgData name="APL - Elena Antoniazzi" userId="bca3f9a5-add1-405c-90c8-2395b95294c8" providerId="ADAL" clId="{923A61D2-150C-4709-AC1F-A28C602FEA5F}" dt="2023-07-27T14:57:40.858" v="5914" actId="207"/>
          <ac:spMkLst>
            <pc:docMk/>
            <pc:sldMk cId="1203882896" sldId="2076138801"/>
            <ac:spMk id="11" creationId="{59F1E331-31FA-50F8-F667-8875F535F58D}"/>
          </ac:spMkLst>
        </pc:spChg>
        <pc:spChg chg="mod">
          <ac:chgData name="APL - Elena Antoniazzi" userId="bca3f9a5-add1-405c-90c8-2395b95294c8" providerId="ADAL" clId="{923A61D2-150C-4709-AC1F-A28C602FEA5F}" dt="2023-07-27T15:08:19.695" v="5934" actId="313"/>
          <ac:spMkLst>
            <pc:docMk/>
            <pc:sldMk cId="1203882896" sldId="2076138801"/>
            <ac:spMk id="551" creationId="{00000000-0000-0000-0000-000000000000}"/>
          </ac:spMkLst>
        </pc:spChg>
        <pc:graphicFrameChg chg="modGraphic">
          <ac:chgData name="APL - Elena Antoniazzi" userId="bca3f9a5-add1-405c-90c8-2395b95294c8" providerId="ADAL" clId="{923A61D2-150C-4709-AC1F-A28C602FEA5F}" dt="2023-07-27T14:58:21.270" v="5919" actId="255"/>
          <ac:graphicFrameMkLst>
            <pc:docMk/>
            <pc:sldMk cId="1203882896" sldId="2076138801"/>
            <ac:graphicFrameMk id="2" creationId="{03C7C13F-7594-F8B0-D06E-AD84F34BABEF}"/>
          </ac:graphicFrameMkLst>
        </pc:graphicFrameChg>
      </pc:sldChg>
      <pc:sldChg chg="addSp modSp add mod">
        <pc:chgData name="APL - Elena Antoniazzi" userId="bca3f9a5-add1-405c-90c8-2395b95294c8" providerId="ADAL" clId="{923A61D2-150C-4709-AC1F-A28C602FEA5F}" dt="2023-07-27T14:47:13.059" v="5765" actId="1076"/>
        <pc:sldMkLst>
          <pc:docMk/>
          <pc:sldMk cId="2416446158" sldId="2076138802"/>
        </pc:sldMkLst>
        <pc:spChg chg="add mod">
          <ac:chgData name="APL - Elena Antoniazzi" userId="bca3f9a5-add1-405c-90c8-2395b95294c8" providerId="ADAL" clId="{923A61D2-150C-4709-AC1F-A28C602FEA5F}" dt="2023-07-27T11:22:58.451" v="5144" actId="1076"/>
          <ac:spMkLst>
            <pc:docMk/>
            <pc:sldMk cId="2416446158" sldId="2076138802"/>
            <ac:spMk id="9" creationId="{4744EF80-8F10-8C4C-E644-797E56AE6237}"/>
          </ac:spMkLst>
        </pc:spChg>
        <pc:spChg chg="mod">
          <ac:chgData name="APL - Elena Antoniazzi" userId="bca3f9a5-add1-405c-90c8-2395b95294c8" providerId="ADAL" clId="{923A61D2-150C-4709-AC1F-A28C602FEA5F}" dt="2023-07-27T14:47:13.059" v="5765" actId="1076"/>
          <ac:spMkLst>
            <pc:docMk/>
            <pc:sldMk cId="2416446158" sldId="2076138802"/>
            <ac:spMk id="12" creationId="{22A3113C-5FAC-9AAE-52CC-DAC457F2F38B}"/>
          </ac:spMkLst>
        </pc:spChg>
      </pc:sldChg>
      <pc:sldChg chg="delSp modSp add mod ord">
        <pc:chgData name="APL - Elena Antoniazzi" userId="bca3f9a5-add1-405c-90c8-2395b95294c8" providerId="ADAL" clId="{923A61D2-150C-4709-AC1F-A28C602FEA5F}" dt="2023-07-27T10:20:46.898" v="3637" actId="478"/>
        <pc:sldMkLst>
          <pc:docMk/>
          <pc:sldMk cId="3429819614" sldId="2076138803"/>
        </pc:sldMkLst>
        <pc:spChg chg="del">
          <ac:chgData name="APL - Elena Antoniazzi" userId="bca3f9a5-add1-405c-90c8-2395b95294c8" providerId="ADAL" clId="{923A61D2-150C-4709-AC1F-A28C602FEA5F}" dt="2023-07-27T10:20:26.644" v="3627" actId="478"/>
          <ac:spMkLst>
            <pc:docMk/>
            <pc:sldMk cId="3429819614" sldId="2076138803"/>
            <ac:spMk id="3" creationId="{136BF258-E3E5-79A7-639A-CDBB0B916D25}"/>
          </ac:spMkLst>
        </pc:spChg>
        <pc:spChg chg="mod">
          <ac:chgData name="APL - Elena Antoniazzi" userId="bca3f9a5-add1-405c-90c8-2395b95294c8" providerId="ADAL" clId="{923A61D2-150C-4709-AC1F-A28C602FEA5F}" dt="2023-07-27T10:20:43.384" v="3635" actId="1076"/>
          <ac:spMkLst>
            <pc:docMk/>
            <pc:sldMk cId="3429819614" sldId="2076138803"/>
            <ac:spMk id="4" creationId="{43DC720E-AC96-9274-5A7C-45E9820760FE}"/>
          </ac:spMkLst>
        </pc:spChg>
        <pc:spChg chg="del">
          <ac:chgData name="APL - Elena Antoniazzi" userId="bca3f9a5-add1-405c-90c8-2395b95294c8" providerId="ADAL" clId="{923A61D2-150C-4709-AC1F-A28C602FEA5F}" dt="2023-07-27T10:20:29.229" v="3628" actId="478"/>
          <ac:spMkLst>
            <pc:docMk/>
            <pc:sldMk cId="3429819614" sldId="2076138803"/>
            <ac:spMk id="10" creationId="{062ABD46-B754-C643-97DE-EB9B8A60C113}"/>
          </ac:spMkLst>
        </pc:spChg>
        <pc:spChg chg="del mod">
          <ac:chgData name="APL - Elena Antoniazzi" userId="bca3f9a5-add1-405c-90c8-2395b95294c8" providerId="ADAL" clId="{923A61D2-150C-4709-AC1F-A28C602FEA5F}" dt="2023-07-27T10:20:37.501" v="3633" actId="478"/>
          <ac:spMkLst>
            <pc:docMk/>
            <pc:sldMk cId="3429819614" sldId="2076138803"/>
            <ac:spMk id="22" creationId="{5DFEC8A0-7C14-5847-A8BC-7B5EBA3008E4}"/>
          </ac:spMkLst>
        </pc:spChg>
        <pc:spChg chg="del">
          <ac:chgData name="APL - Elena Antoniazzi" userId="bca3f9a5-add1-405c-90c8-2395b95294c8" providerId="ADAL" clId="{923A61D2-150C-4709-AC1F-A28C602FEA5F}" dt="2023-07-27T10:20:46.143" v="3636" actId="478"/>
          <ac:spMkLst>
            <pc:docMk/>
            <pc:sldMk cId="3429819614" sldId="2076138803"/>
            <ac:spMk id="24" creationId="{977A1047-AD53-6E06-97F0-9582B10DE6AB}"/>
          </ac:spMkLst>
        </pc:spChg>
        <pc:picChg chg="del">
          <ac:chgData name="APL - Elena Antoniazzi" userId="bca3f9a5-add1-405c-90c8-2395b95294c8" providerId="ADAL" clId="{923A61D2-150C-4709-AC1F-A28C602FEA5F}" dt="2023-07-27T10:20:30.885" v="3630" actId="478"/>
          <ac:picMkLst>
            <pc:docMk/>
            <pc:sldMk cId="3429819614" sldId="2076138803"/>
            <ac:picMk id="6" creationId="{D0416B0A-53E4-084F-982D-FD38BED27A3B}"/>
          </ac:picMkLst>
        </pc:picChg>
        <pc:picChg chg="del">
          <ac:chgData name="APL - Elena Antoniazzi" userId="bca3f9a5-add1-405c-90c8-2395b95294c8" providerId="ADAL" clId="{923A61D2-150C-4709-AC1F-A28C602FEA5F}" dt="2023-07-27T10:20:30.137" v="3629" actId="478"/>
          <ac:picMkLst>
            <pc:docMk/>
            <pc:sldMk cId="3429819614" sldId="2076138803"/>
            <ac:picMk id="7" creationId="{6A219B47-55FA-B34E-A438-F35998D9AFD9}"/>
          </ac:picMkLst>
        </pc:picChg>
        <pc:picChg chg="del">
          <ac:chgData name="APL - Elena Antoniazzi" userId="bca3f9a5-add1-405c-90c8-2395b95294c8" providerId="ADAL" clId="{923A61D2-150C-4709-AC1F-A28C602FEA5F}" dt="2023-07-27T10:20:32.589" v="3631" actId="478"/>
          <ac:picMkLst>
            <pc:docMk/>
            <pc:sldMk cId="3429819614" sldId="2076138803"/>
            <ac:picMk id="8" creationId="{C33CC6F6-E2F7-4C40-9EB1-0EA95D1637A9}"/>
          </ac:picMkLst>
        </pc:picChg>
        <pc:picChg chg="mod">
          <ac:chgData name="APL - Elena Antoniazzi" userId="bca3f9a5-add1-405c-90c8-2395b95294c8" providerId="ADAL" clId="{923A61D2-150C-4709-AC1F-A28C602FEA5F}" dt="2023-07-27T10:20:39.581" v="3634" actId="1076"/>
          <ac:picMkLst>
            <pc:docMk/>
            <pc:sldMk cId="3429819614" sldId="2076138803"/>
            <ac:picMk id="21" creationId="{17F8860D-FF75-C845-B118-A816F75BDA85}"/>
          </ac:picMkLst>
        </pc:picChg>
        <pc:picChg chg="del">
          <ac:chgData name="APL - Elena Antoniazzi" userId="bca3f9a5-add1-405c-90c8-2395b95294c8" providerId="ADAL" clId="{923A61D2-150C-4709-AC1F-A28C602FEA5F}" dt="2023-07-27T10:20:46.898" v="3637" actId="478"/>
          <ac:picMkLst>
            <pc:docMk/>
            <pc:sldMk cId="3429819614" sldId="2076138803"/>
            <ac:picMk id="23" creationId="{EF2F2AAB-A9CB-C391-3A7C-07D2C3352654}"/>
          </ac:picMkLst>
        </pc:picChg>
      </pc:sldChg>
      <pc:sldChg chg="addSp delSp modSp add mod">
        <pc:chgData name="APL - Elena Antoniazzi" userId="bca3f9a5-add1-405c-90c8-2395b95294c8" providerId="ADAL" clId="{923A61D2-150C-4709-AC1F-A28C602FEA5F}" dt="2023-07-27T11:10:17.821" v="4822" actId="20577"/>
        <pc:sldMkLst>
          <pc:docMk/>
          <pc:sldMk cId="940643553" sldId="2076138804"/>
        </pc:sldMkLst>
        <pc:spChg chg="mod">
          <ac:chgData name="APL - Elena Antoniazzi" userId="bca3f9a5-add1-405c-90c8-2395b95294c8" providerId="ADAL" clId="{923A61D2-150C-4709-AC1F-A28C602FEA5F}" dt="2023-07-27T11:10:01.906" v="4807" actId="14100"/>
          <ac:spMkLst>
            <pc:docMk/>
            <pc:sldMk cId="940643553" sldId="2076138804"/>
            <ac:spMk id="4" creationId="{37BEDFDE-8403-69A8-9617-A6B52AC70FFF}"/>
          </ac:spMkLst>
        </pc:spChg>
        <pc:spChg chg="mod">
          <ac:chgData name="APL - Elena Antoniazzi" userId="bca3f9a5-add1-405c-90c8-2395b95294c8" providerId="ADAL" clId="{923A61D2-150C-4709-AC1F-A28C602FEA5F}" dt="2023-07-27T11:04:36.750" v="4658" actId="20577"/>
          <ac:spMkLst>
            <pc:docMk/>
            <pc:sldMk cId="940643553" sldId="2076138804"/>
            <ac:spMk id="5" creationId="{CE2B652D-F264-F85B-D94A-224346F8221C}"/>
          </ac:spMkLst>
        </pc:spChg>
        <pc:spChg chg="mod">
          <ac:chgData name="APL - Elena Antoniazzi" userId="bca3f9a5-add1-405c-90c8-2395b95294c8" providerId="ADAL" clId="{923A61D2-150C-4709-AC1F-A28C602FEA5F}" dt="2023-07-27T11:09:33.147" v="4801" actId="20577"/>
          <ac:spMkLst>
            <pc:docMk/>
            <pc:sldMk cId="940643553" sldId="2076138804"/>
            <ac:spMk id="7" creationId="{22CB7F31-3618-AED2-31AD-024C345D634E}"/>
          </ac:spMkLst>
        </pc:spChg>
        <pc:spChg chg="mod">
          <ac:chgData name="APL - Elena Antoniazzi" userId="bca3f9a5-add1-405c-90c8-2395b95294c8" providerId="ADAL" clId="{923A61D2-150C-4709-AC1F-A28C602FEA5F}" dt="2023-07-27T10:55:42.102" v="4612" actId="20577"/>
          <ac:spMkLst>
            <pc:docMk/>
            <pc:sldMk cId="940643553" sldId="2076138804"/>
            <ac:spMk id="10" creationId="{F31B2FF3-57C3-3E4D-AD68-6947F199EA68}"/>
          </ac:spMkLst>
        </pc:spChg>
        <pc:spChg chg="add mod">
          <ac:chgData name="APL - Elena Antoniazzi" userId="bca3f9a5-add1-405c-90c8-2395b95294c8" providerId="ADAL" clId="{923A61D2-150C-4709-AC1F-A28C602FEA5F}" dt="2023-07-27T11:09:51.344" v="4804" actId="1076"/>
          <ac:spMkLst>
            <pc:docMk/>
            <pc:sldMk cId="940643553" sldId="2076138804"/>
            <ac:spMk id="13" creationId="{F54F0938-210E-9A47-7415-2F5948B1665A}"/>
          </ac:spMkLst>
        </pc:spChg>
        <pc:spChg chg="add mod">
          <ac:chgData name="APL - Elena Antoniazzi" userId="bca3f9a5-add1-405c-90c8-2395b95294c8" providerId="ADAL" clId="{923A61D2-150C-4709-AC1F-A28C602FEA5F}" dt="2023-07-27T11:10:17.821" v="4822" actId="20577"/>
          <ac:spMkLst>
            <pc:docMk/>
            <pc:sldMk cId="940643553" sldId="2076138804"/>
            <ac:spMk id="15" creationId="{38CCE68D-A7D3-BC2B-200B-E3EBD96F0F0A}"/>
          </ac:spMkLst>
        </pc:spChg>
        <pc:graphicFrameChg chg="del">
          <ac:chgData name="APL - Elena Antoniazzi" userId="bca3f9a5-add1-405c-90c8-2395b95294c8" providerId="ADAL" clId="{923A61D2-150C-4709-AC1F-A28C602FEA5F}" dt="2023-07-27T10:52:41.858" v="4494" actId="478"/>
          <ac:graphicFrameMkLst>
            <pc:docMk/>
            <pc:sldMk cId="940643553" sldId="2076138804"/>
            <ac:graphicFrameMk id="3" creationId="{FC9FC36D-6EC8-19F2-4927-BFAC58C8A8A0}"/>
          </ac:graphicFrameMkLst>
        </pc:graphicFrameChg>
        <pc:graphicFrameChg chg="add mod">
          <ac:chgData name="APL - Elena Antoniazzi" userId="bca3f9a5-add1-405c-90c8-2395b95294c8" providerId="ADAL" clId="{923A61D2-150C-4709-AC1F-A28C602FEA5F}" dt="2023-07-27T11:08:27.174" v="4784" actId="14100"/>
          <ac:graphicFrameMkLst>
            <pc:docMk/>
            <pc:sldMk cId="940643553" sldId="2076138804"/>
            <ac:graphicFrameMk id="8" creationId="{CB0EF65C-6167-E0D8-EF7B-D0265560FB0A}"/>
          </ac:graphicFrameMkLst>
        </pc:graphicFrameChg>
        <pc:graphicFrameChg chg="add del mod">
          <ac:chgData name="APL - Elena Antoniazzi" userId="bca3f9a5-add1-405c-90c8-2395b95294c8" providerId="ADAL" clId="{923A61D2-150C-4709-AC1F-A28C602FEA5F}" dt="2023-07-27T11:03:02.397" v="4622" actId="478"/>
          <ac:graphicFrameMkLst>
            <pc:docMk/>
            <pc:sldMk cId="940643553" sldId="2076138804"/>
            <ac:graphicFrameMk id="11" creationId="{35EBA713-C00F-8469-0ADF-1ED1F45FD941}"/>
          </ac:graphicFrameMkLst>
        </pc:graphicFrameChg>
        <pc:graphicFrameChg chg="add del mod">
          <ac:chgData name="APL - Elena Antoniazzi" userId="bca3f9a5-add1-405c-90c8-2395b95294c8" providerId="ADAL" clId="{923A61D2-150C-4709-AC1F-A28C602FEA5F}" dt="2023-07-27T11:08:02.439" v="4775" actId="478"/>
          <ac:graphicFrameMkLst>
            <pc:docMk/>
            <pc:sldMk cId="940643553" sldId="2076138804"/>
            <ac:graphicFrameMk id="12" creationId="{35EBA713-C00F-8469-0ADF-1ED1F45FD941}"/>
          </ac:graphicFrameMkLst>
        </pc:graphicFrameChg>
        <pc:graphicFrameChg chg="add mod">
          <ac:chgData name="APL - Elena Antoniazzi" userId="bca3f9a5-add1-405c-90c8-2395b95294c8" providerId="ADAL" clId="{923A61D2-150C-4709-AC1F-A28C602FEA5F}" dt="2023-07-27T11:08:17.162" v="4780" actId="1076"/>
          <ac:graphicFrameMkLst>
            <pc:docMk/>
            <pc:sldMk cId="940643553" sldId="2076138804"/>
            <ac:graphicFrameMk id="14" creationId="{2923CF80-35B2-4F04-D070-C3102E9406B6}"/>
          </ac:graphicFrameMkLst>
        </pc:graphicFrameChg>
        <pc:picChg chg="add del mod">
          <ac:chgData name="APL - Elena Antoniazzi" userId="bca3f9a5-add1-405c-90c8-2395b95294c8" providerId="ADAL" clId="{923A61D2-150C-4709-AC1F-A28C602FEA5F}" dt="2023-07-27T10:56:06.927" v="4617" actId="478"/>
          <ac:picMkLst>
            <pc:docMk/>
            <pc:sldMk cId="940643553" sldId="2076138804"/>
            <ac:picMk id="2" creationId="{09BE757D-A320-14D3-73C1-97FA604B0C6D}"/>
          </ac:picMkLst>
        </pc:picChg>
      </pc:sldChg>
      <pc:sldChg chg="delSp modSp add mod ord">
        <pc:chgData name="APL - Elena Antoniazzi" userId="bca3f9a5-add1-405c-90c8-2395b95294c8" providerId="ADAL" clId="{923A61D2-150C-4709-AC1F-A28C602FEA5F}" dt="2023-07-27T11:12:57.654" v="4940" actId="6549"/>
        <pc:sldMkLst>
          <pc:docMk/>
          <pc:sldMk cId="1364964259" sldId="2076138805"/>
        </pc:sldMkLst>
        <pc:spChg chg="del">
          <ac:chgData name="APL - Elena Antoniazzi" userId="bca3f9a5-add1-405c-90c8-2395b95294c8" providerId="ADAL" clId="{923A61D2-150C-4709-AC1F-A28C602FEA5F}" dt="2023-07-27T11:11:30.760" v="4836" actId="478"/>
          <ac:spMkLst>
            <pc:docMk/>
            <pc:sldMk cId="1364964259" sldId="2076138805"/>
            <ac:spMk id="3" creationId="{136BF258-E3E5-79A7-639A-CDBB0B916D25}"/>
          </ac:spMkLst>
        </pc:spChg>
        <pc:spChg chg="del">
          <ac:chgData name="APL - Elena Antoniazzi" userId="bca3f9a5-add1-405c-90c8-2395b95294c8" providerId="ADAL" clId="{923A61D2-150C-4709-AC1F-A28C602FEA5F}" dt="2023-07-27T11:11:32.777" v="4837" actId="478"/>
          <ac:spMkLst>
            <pc:docMk/>
            <pc:sldMk cId="1364964259" sldId="2076138805"/>
            <ac:spMk id="4" creationId="{43DC720E-AC96-9274-5A7C-45E9820760FE}"/>
          </ac:spMkLst>
        </pc:spChg>
        <pc:spChg chg="del">
          <ac:chgData name="APL - Elena Antoniazzi" userId="bca3f9a5-add1-405c-90c8-2395b95294c8" providerId="ADAL" clId="{923A61D2-150C-4709-AC1F-A28C602FEA5F}" dt="2023-07-27T11:11:27.500" v="4834" actId="478"/>
          <ac:spMkLst>
            <pc:docMk/>
            <pc:sldMk cId="1364964259" sldId="2076138805"/>
            <ac:spMk id="10" creationId="{062ABD46-B754-C643-97DE-EB9B8A60C113}"/>
          </ac:spMkLst>
        </pc:spChg>
        <pc:spChg chg="del">
          <ac:chgData name="APL - Elena Antoniazzi" userId="bca3f9a5-add1-405c-90c8-2395b95294c8" providerId="ADAL" clId="{923A61D2-150C-4709-AC1F-A28C602FEA5F}" dt="2023-07-27T11:11:24.861" v="4833" actId="478"/>
          <ac:spMkLst>
            <pc:docMk/>
            <pc:sldMk cId="1364964259" sldId="2076138805"/>
            <ac:spMk id="22" creationId="{5DFEC8A0-7C14-5847-A8BC-7B5EBA3008E4}"/>
          </ac:spMkLst>
        </pc:spChg>
        <pc:spChg chg="mod">
          <ac:chgData name="APL - Elena Antoniazzi" userId="bca3f9a5-add1-405c-90c8-2395b95294c8" providerId="ADAL" clId="{923A61D2-150C-4709-AC1F-A28C602FEA5F}" dt="2023-07-27T11:12:57.654" v="4940" actId="6549"/>
          <ac:spMkLst>
            <pc:docMk/>
            <pc:sldMk cId="1364964259" sldId="2076138805"/>
            <ac:spMk id="24" creationId="{977A1047-AD53-6E06-97F0-9582B10DE6AB}"/>
          </ac:spMkLst>
        </pc:spChg>
        <pc:picChg chg="del">
          <ac:chgData name="APL - Elena Antoniazzi" userId="bca3f9a5-add1-405c-90c8-2395b95294c8" providerId="ADAL" clId="{923A61D2-150C-4709-AC1F-A28C602FEA5F}" dt="2023-07-27T11:11:34.882" v="4839" actId="478"/>
          <ac:picMkLst>
            <pc:docMk/>
            <pc:sldMk cId="1364964259" sldId="2076138805"/>
            <ac:picMk id="6" creationId="{D0416B0A-53E4-084F-982D-FD38BED27A3B}"/>
          </ac:picMkLst>
        </pc:picChg>
        <pc:picChg chg="del">
          <ac:chgData name="APL - Elena Antoniazzi" userId="bca3f9a5-add1-405c-90c8-2395b95294c8" providerId="ADAL" clId="{923A61D2-150C-4709-AC1F-A28C602FEA5F}" dt="2023-07-27T11:11:28.611" v="4835" actId="478"/>
          <ac:picMkLst>
            <pc:docMk/>
            <pc:sldMk cId="1364964259" sldId="2076138805"/>
            <ac:picMk id="7" creationId="{6A219B47-55FA-B34E-A438-F35998D9AFD9}"/>
          </ac:picMkLst>
        </pc:picChg>
        <pc:picChg chg="del">
          <ac:chgData name="APL - Elena Antoniazzi" userId="bca3f9a5-add1-405c-90c8-2395b95294c8" providerId="ADAL" clId="{923A61D2-150C-4709-AC1F-A28C602FEA5F}" dt="2023-07-27T11:11:33.547" v="4838" actId="478"/>
          <ac:picMkLst>
            <pc:docMk/>
            <pc:sldMk cId="1364964259" sldId="2076138805"/>
            <ac:picMk id="8" creationId="{C33CC6F6-E2F7-4C40-9EB1-0EA95D1637A9}"/>
          </ac:picMkLst>
        </pc:picChg>
        <pc:picChg chg="mod">
          <ac:chgData name="APL - Elena Antoniazzi" userId="bca3f9a5-add1-405c-90c8-2395b95294c8" providerId="ADAL" clId="{923A61D2-150C-4709-AC1F-A28C602FEA5F}" dt="2023-07-27T11:11:42.862" v="4842" actId="1076"/>
          <ac:picMkLst>
            <pc:docMk/>
            <pc:sldMk cId="1364964259" sldId="2076138805"/>
            <ac:picMk id="21" creationId="{17F8860D-FF75-C845-B118-A816F75BDA85}"/>
          </ac:picMkLst>
        </pc:picChg>
        <pc:picChg chg="del">
          <ac:chgData name="APL - Elena Antoniazzi" userId="bca3f9a5-add1-405c-90c8-2395b95294c8" providerId="ADAL" clId="{923A61D2-150C-4709-AC1F-A28C602FEA5F}" dt="2023-07-27T11:11:36.123" v="4840" actId="478"/>
          <ac:picMkLst>
            <pc:docMk/>
            <pc:sldMk cId="1364964259" sldId="2076138805"/>
            <ac:picMk id="23" creationId="{EF2F2AAB-A9CB-C391-3A7C-07D2C3352654}"/>
          </ac:picMkLst>
        </pc:picChg>
      </pc:sldChg>
      <pc:sldChg chg="addSp delSp modSp new mod">
        <pc:chgData name="APL - Elena Antoniazzi" userId="bca3f9a5-add1-405c-90c8-2395b95294c8" providerId="ADAL" clId="{923A61D2-150C-4709-AC1F-A28C602FEA5F}" dt="2023-07-27T14:32:17.862" v="5538" actId="20577"/>
        <pc:sldMkLst>
          <pc:docMk/>
          <pc:sldMk cId="749905402" sldId="2076138806"/>
        </pc:sldMkLst>
        <pc:spChg chg="add mod">
          <ac:chgData name="APL - Elena Antoniazzi" userId="bca3f9a5-add1-405c-90c8-2395b95294c8" providerId="ADAL" clId="{923A61D2-150C-4709-AC1F-A28C602FEA5F}" dt="2023-07-27T14:29:47.038" v="5371" actId="255"/>
          <ac:spMkLst>
            <pc:docMk/>
            <pc:sldMk cId="749905402" sldId="2076138806"/>
            <ac:spMk id="3" creationId="{2C37A6E0-A97F-4798-8819-F174A8BF4148}"/>
          </ac:spMkLst>
        </pc:spChg>
        <pc:spChg chg="add mod">
          <ac:chgData name="APL - Elena Antoniazzi" userId="bca3f9a5-add1-405c-90c8-2395b95294c8" providerId="ADAL" clId="{923A61D2-150C-4709-AC1F-A28C602FEA5F}" dt="2023-07-27T14:32:17.862" v="5538" actId="20577"/>
          <ac:spMkLst>
            <pc:docMk/>
            <pc:sldMk cId="749905402" sldId="2076138806"/>
            <ac:spMk id="6" creationId="{740F866C-E256-DD40-4422-AC3B667470A2}"/>
          </ac:spMkLst>
        </pc:spChg>
        <pc:picChg chg="add mod">
          <ac:chgData name="APL - Elena Antoniazzi" userId="bca3f9a5-add1-405c-90c8-2395b95294c8" providerId="ADAL" clId="{923A61D2-150C-4709-AC1F-A28C602FEA5F}" dt="2023-07-27T14:29:09.739" v="5348" actId="1076"/>
          <ac:picMkLst>
            <pc:docMk/>
            <pc:sldMk cId="749905402" sldId="2076138806"/>
            <ac:picMk id="2" creationId="{CB2454F5-89A8-E9AA-9D1C-DBBCC225651B}"/>
          </ac:picMkLst>
        </pc:picChg>
        <pc:cxnChg chg="add del">
          <ac:chgData name="APL - Elena Antoniazzi" userId="bca3f9a5-add1-405c-90c8-2395b95294c8" providerId="ADAL" clId="{923A61D2-150C-4709-AC1F-A28C602FEA5F}" dt="2023-07-27T14:29:56.341" v="5373" actId="478"/>
          <ac:cxnSpMkLst>
            <pc:docMk/>
            <pc:sldMk cId="749905402" sldId="2076138806"/>
            <ac:cxnSpMk id="5" creationId="{7F9233B3-BCE6-BC77-7D29-314152A29D52}"/>
          </ac:cxnSpMkLst>
        </pc:cxnChg>
      </pc:sldChg>
    </pc:docChg>
  </pc:docChgLst>
  <pc:docChgLst>
    <pc:chgData name="APL - Elena Valvassori" userId="S::evalvassori@agenziapiemontelavoro.it::5bf37537-ad26-4e65-80c5-f7e326dfd8a8" providerId="AD" clId="Web-{8A2B1697-6A9D-E7C1-CFAE-55F264427A8A}"/>
    <pc:docChg chg="modSld">
      <pc:chgData name="APL - Elena Valvassori" userId="S::evalvassori@agenziapiemontelavoro.it::5bf37537-ad26-4e65-80c5-f7e326dfd8a8" providerId="AD" clId="Web-{8A2B1697-6A9D-E7C1-CFAE-55F264427A8A}" dt="2023-07-27T12:06:08.503" v="5" actId="14100"/>
      <pc:docMkLst>
        <pc:docMk/>
      </pc:docMkLst>
      <pc:sldChg chg="modSp">
        <pc:chgData name="APL - Elena Valvassori" userId="S::evalvassori@agenziapiemontelavoro.it::5bf37537-ad26-4e65-80c5-f7e326dfd8a8" providerId="AD" clId="Web-{8A2B1697-6A9D-E7C1-CFAE-55F264427A8A}" dt="2023-07-27T12:05:40.580" v="2" actId="20577"/>
        <pc:sldMkLst>
          <pc:docMk/>
          <pc:sldMk cId="3744545235" sldId="504"/>
        </pc:sldMkLst>
        <pc:spChg chg="mod">
          <ac:chgData name="APL - Elena Valvassori" userId="S::evalvassori@agenziapiemontelavoro.it::5bf37537-ad26-4e65-80c5-f7e326dfd8a8" providerId="AD" clId="Web-{8A2B1697-6A9D-E7C1-CFAE-55F264427A8A}" dt="2023-07-27T12:05:40.580" v="2" actId="20577"/>
          <ac:spMkLst>
            <pc:docMk/>
            <pc:sldMk cId="3744545235" sldId="504"/>
            <ac:spMk id="41" creationId="{D5C80013-06A1-8AD2-D881-C8E523C8FF26}"/>
          </ac:spMkLst>
        </pc:spChg>
        <pc:spChg chg="mod">
          <ac:chgData name="APL - Elena Valvassori" userId="S::evalvassori@agenziapiemontelavoro.it::5bf37537-ad26-4e65-80c5-f7e326dfd8a8" providerId="AD" clId="Web-{8A2B1697-6A9D-E7C1-CFAE-55F264427A8A}" dt="2023-07-27T12:05:34.674" v="0" actId="14100"/>
          <ac:spMkLst>
            <pc:docMk/>
            <pc:sldMk cId="3744545235" sldId="504"/>
            <ac:spMk id="43" creationId="{673B9214-FEB1-38CD-902C-DD539134B890}"/>
          </ac:spMkLst>
        </pc:spChg>
      </pc:sldChg>
      <pc:sldChg chg="modSp">
        <pc:chgData name="APL - Elena Valvassori" userId="S::evalvassori@agenziapiemontelavoro.it::5bf37537-ad26-4e65-80c5-f7e326dfd8a8" providerId="AD" clId="Web-{8A2B1697-6A9D-E7C1-CFAE-55F264427A8A}" dt="2023-07-27T12:06:08.503" v="5" actId="14100"/>
        <pc:sldMkLst>
          <pc:docMk/>
          <pc:sldMk cId="1449285464" sldId="505"/>
        </pc:sldMkLst>
        <pc:spChg chg="mod">
          <ac:chgData name="APL - Elena Valvassori" userId="S::evalvassori@agenziapiemontelavoro.it::5bf37537-ad26-4e65-80c5-f7e326dfd8a8" providerId="AD" clId="Web-{8A2B1697-6A9D-E7C1-CFAE-55F264427A8A}" dt="2023-07-27T12:05:55.221" v="3" actId="14100"/>
          <ac:spMkLst>
            <pc:docMk/>
            <pc:sldMk cId="1449285464" sldId="505"/>
            <ac:spMk id="41" creationId="{D5C80013-06A1-8AD2-D881-C8E523C8FF26}"/>
          </ac:spMkLst>
        </pc:spChg>
        <pc:spChg chg="mod">
          <ac:chgData name="APL - Elena Valvassori" userId="S::evalvassori@agenziapiemontelavoro.it::5bf37537-ad26-4e65-80c5-f7e326dfd8a8" providerId="AD" clId="Web-{8A2B1697-6A9D-E7C1-CFAE-55F264427A8A}" dt="2023-07-27T12:06:04.159" v="4" actId="14100"/>
          <ac:spMkLst>
            <pc:docMk/>
            <pc:sldMk cId="1449285464" sldId="505"/>
            <ac:spMk id="45" creationId="{FEFEF8FD-D873-D627-63D4-AAF28D3A6520}"/>
          </ac:spMkLst>
        </pc:spChg>
        <pc:spChg chg="mod">
          <ac:chgData name="APL - Elena Valvassori" userId="S::evalvassori@agenziapiemontelavoro.it::5bf37537-ad26-4e65-80c5-f7e326dfd8a8" providerId="AD" clId="Web-{8A2B1697-6A9D-E7C1-CFAE-55F264427A8A}" dt="2023-07-27T12:06:08.503" v="5" actId="14100"/>
          <ac:spMkLst>
            <pc:docMk/>
            <pc:sldMk cId="1449285464" sldId="505"/>
            <ac:spMk id="68" creationId="{E4151A46-1A6C-1055-4065-58344CF6D28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genziapiemontelavoro-my.sharepoint.com/personal/avetriolo_agenziapiemontelavoro_it/Documents/FORMAZIONE/CORSI%202020_2021_2022_2023/PRAXI_scouting%20e%20assessment/Materiale%20didattico/Output%20prodotti/Profilo%20di%20competenze%20dell'assessor%20AP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genziapiemontelavoro-my.sharepoint.com/personal/avetriolo_agenziapiemontelavoro_it/Documents/FORMAZIONE/CORSI%202020_2021_2022_2023/PRAXI_scouting%20e%20assessment/Evento%20finale%2027.07.2023/Profilo%20di%20competenze_consulente%20imprese_%20AP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rgbClr val="00B050"/>
              </a:solidFill>
              <a:round/>
            </a:ln>
            <a:effectLst/>
          </c:spPr>
          <c:marker>
            <c:symbol val="circle"/>
            <c:size val="5"/>
            <c:spPr>
              <a:solidFill>
                <a:schemeClr val="accent2">
                  <a:lumMod val="75000"/>
                </a:schemeClr>
              </a:solidFill>
              <a:ln w="9525">
                <a:noFill/>
              </a:ln>
              <a:effectLst/>
            </c:spPr>
          </c:marker>
          <c:cat>
            <c:multiLvlStrRef>
              <c:f>'[Profilo di competenze dell''assessor APL.xlsx]Assessor APL'!$B$2:$C$15</c:f>
              <c:multiLvlStrCache>
                <c:ptCount val="14"/>
                <c:lvl>
                  <c:pt idx="0">
                    <c:v>Capacità di impiegare ai fini professionali i meccanismi di funzionamento e gli strumenti pratici che regolano l'incontro tra domanda e offerta al fine di portare avanti con efficacia progetti di selezione e assessment.</c:v>
                  </c:pt>
                  <c:pt idx="1">
                    <c:v>Capacità di muoversi nel contesto APL, conoscendone ruoli, processi e logiche di funzionamento per gestire in modo consistente progetti di selezione e assessment.</c:v>
                  </c:pt>
                  <c:pt idx="2">
                    <c:v>Capacità di iideare, progettare e utilizzare tecniche e strumenti di assessment in coerenza con le competenze e gli alltri fattori da rilevare (motivazione, stile di apprendimento, stile comportamentale, etc), riconoscendone potenzialità e limiti specifici</c:v>
                  </c:pt>
                  <c:pt idx="3">
                    <c:v>Capacità di gestire con efficacia ed efficienza ogni fase del processo di selezione, adottando le modalità e le tecniche più idonee per garantirne il risultato finale e la massima soddisfazione delle parti interessate.</c:v>
                  </c:pt>
                  <c:pt idx="4">
                    <c:v>Capacità di leggere e analizzare il contesto interno ed esterno in cui opera l'azienda Cliente al fine contestualizzare ogni azione professionale alle dinamiche e alle specificità dell'ambiente di riferimento in cui si opera.</c:v>
                  </c:pt>
                  <c:pt idx="5">
                    <c:v>Capacità di tradurre la richiesta del Cliente in un profilo di competenze puntuale e speficico al fine di progettare e realizzare assessment coerenti e in grado di rispondere all'esigenza iniziale.</c:v>
                  </c:pt>
                  <c:pt idx="6">
                    <c:v>Capacità di gestire con efficacia ogni fase del processo di assessment, dalla raccolta del bisogno iniziale alla progettazione e gestione della giornata di assessment, dalla definizione della reportistica alla conduzione dell'incontro di feedback finale.</c:v>
                  </c:pt>
                  <c:pt idx="7">
                    <c:v>Capacità di osservare e individuare comportamenti eterogenei in modo specifico e circostanziato, rilevandone gli effetti sugli interlocutori e il contesto di riferimento, impiegando un metodo per la raccolta e la registrazione strutturato ed efficace</c:v>
                  </c:pt>
                  <c:pt idx="8">
                    <c:v>Capacità di descrivere in modo puntuale e specifico i comportamenti osservati, tramite l'espressione scritta o verbale, fornendo esempi concreti atti a far comprendere i collegamenti con le competenze oggetto di osservazione.</c:v>
                  </c:pt>
                  <c:pt idx="9">
                    <c:v>Capacità di fornire una restituzione chiara, completa e in grado di coinvolgere l'interlocutore, attivando le energie motivazionali all'ascolto e alla profonda comprensione e riducendo il rischio di eventuali resistenze.</c:v>
                  </c:pt>
                  <c:pt idx="10">
                    <c:v>Capacità di cooperare con il team di lavoro, interno ed esterno ad APL, al fine di operare in un ambiente positivo, guidato dalla volontà di collaborare con spirito d'iniziativa per il raggiungimento dell'obiettivo comune e condiviso.</c:v>
                  </c:pt>
                  <c:pt idx="11">
                    <c:v>Capacità di ascoltare le esigenze del Cliente e indirizzare con continuità la propria azione alla loro soddisfazione e al conseguimento dei risultati complessivi attesi, nel rispetto dei principi etici connessi al proprio ruolo e all'attività svolta.</c:v>
                  </c:pt>
                  <c:pt idx="12">
                    <c:v>Capacità di definire e organizzare il lavoro con metodo ed efficacia, prestando attenzione a uno impiego efficiente delle risorse strumentali e temporali a propria disposizione.</c:v>
                  </c:pt>
                  <c:pt idx="13">
                    <c:v>Capacità di attribuire il corretto valore ai comportamenti e alle competenze osservate, utilizzando un metodo  e ricorrendo a strumenti di misurazione consolidati, al fine di mitigare gli effetti dei possibili bias.</c:v>
                  </c:pt>
                </c:lvl>
                <c:lvl>
                  <c:pt idx="0">
                    <c:v>Mercato del lavoro</c:v>
                  </c:pt>
                  <c:pt idx="1">
                    <c:v>Organizzazione APL</c:v>
                  </c:pt>
                  <c:pt idx="2">
                    <c:v>Tecniche e strumenti di assessment</c:v>
                  </c:pt>
                  <c:pt idx="3">
                    <c:v>Processo di selezione</c:v>
                  </c:pt>
                  <c:pt idx="4">
                    <c:v>Contesto e mercato di riferimento dell'azienda</c:v>
                  </c:pt>
                  <c:pt idx="5">
                    <c:v>Ruoli e competenze</c:v>
                  </c:pt>
                  <c:pt idx="6">
                    <c:v>Processo di assessment</c:v>
                  </c:pt>
                  <c:pt idx="7">
                    <c:v>Osservazione professionale</c:v>
                  </c:pt>
                  <c:pt idx="8">
                    <c:v>Sintesi scritta e verbale</c:v>
                  </c:pt>
                  <c:pt idx="9">
                    <c:v>Feedback e comunicazione assertiva</c:v>
                  </c:pt>
                  <c:pt idx="10">
                    <c:v>Lavoro di gruppo</c:v>
                  </c:pt>
                  <c:pt idx="11">
                    <c:v>Focalizzazione sul Cliente</c:v>
                  </c:pt>
                  <c:pt idx="12">
                    <c:v>Organizzazione del lavoro e gestione del tempo</c:v>
                  </c:pt>
                  <c:pt idx="13">
                    <c:v>Valutazione</c:v>
                  </c:pt>
                </c:lvl>
              </c:multiLvlStrCache>
            </c:multiLvlStrRef>
          </c:cat>
          <c:val>
            <c:numRef>
              <c:f>'[Profilo di competenze dell''assessor APL.xlsx]Assessor APL'!$D$2:$D$15</c:f>
              <c:numCache>
                <c:formatCode>General</c:formatCode>
                <c:ptCount val="14"/>
                <c:pt idx="0">
                  <c:v>2</c:v>
                </c:pt>
                <c:pt idx="1">
                  <c:v>3</c:v>
                </c:pt>
                <c:pt idx="2">
                  <c:v>3</c:v>
                </c:pt>
                <c:pt idx="3">
                  <c:v>2.5</c:v>
                </c:pt>
                <c:pt idx="4">
                  <c:v>2</c:v>
                </c:pt>
                <c:pt idx="5">
                  <c:v>3</c:v>
                </c:pt>
                <c:pt idx="6">
                  <c:v>3</c:v>
                </c:pt>
                <c:pt idx="7">
                  <c:v>3</c:v>
                </c:pt>
                <c:pt idx="8">
                  <c:v>3</c:v>
                </c:pt>
                <c:pt idx="9">
                  <c:v>3</c:v>
                </c:pt>
                <c:pt idx="10">
                  <c:v>2.5</c:v>
                </c:pt>
                <c:pt idx="11">
                  <c:v>2.5</c:v>
                </c:pt>
                <c:pt idx="12">
                  <c:v>2.5</c:v>
                </c:pt>
                <c:pt idx="13">
                  <c:v>3</c:v>
                </c:pt>
              </c:numCache>
            </c:numRef>
          </c:val>
          <c:extLst>
            <c:ext xmlns:c16="http://schemas.microsoft.com/office/drawing/2014/chart" uri="{C3380CC4-5D6E-409C-BE32-E72D297353CC}">
              <c16:uniqueId val="{00000000-F0A7-46A9-885B-9D2C633AB04C}"/>
            </c:ext>
          </c:extLst>
        </c:ser>
        <c:dLbls>
          <c:showLegendKey val="0"/>
          <c:showVal val="0"/>
          <c:showCatName val="0"/>
          <c:showSerName val="0"/>
          <c:showPercent val="0"/>
          <c:showBubbleSize val="0"/>
        </c:dLbls>
        <c:axId val="672539007"/>
        <c:axId val="672540447"/>
      </c:radarChart>
      <c:catAx>
        <c:axId val="67253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72540447"/>
        <c:crosses val="autoZero"/>
        <c:auto val="1"/>
        <c:lblAlgn val="ctr"/>
        <c:lblOffset val="100"/>
        <c:noMultiLvlLbl val="0"/>
      </c:catAx>
      <c:valAx>
        <c:axId val="672540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72539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'[Profilo di competenze_consulente imprese_ APL.xlsx]Consulente imprese APL'!$D$1</c:f>
              <c:strCache>
                <c:ptCount val="1"/>
                <c:pt idx="0">
                  <c:v>Livello atteso</c:v>
                </c:pt>
              </c:strCache>
            </c:strRef>
          </c:tx>
          <c:spPr>
            <a:ln w="28575" cap="rnd">
              <a:solidFill>
                <a:srgbClr val="00B050"/>
              </a:solidFill>
              <a:round/>
            </a:ln>
            <a:effectLst/>
          </c:spPr>
          <c:marker>
            <c:symbol val="circle"/>
            <c:size val="5"/>
            <c:spPr>
              <a:solidFill>
                <a:srgbClr val="7030A0"/>
              </a:solidFill>
              <a:ln w="9525">
                <a:solidFill>
                  <a:schemeClr val="accent1"/>
                </a:solidFill>
              </a:ln>
              <a:effectLst/>
            </c:spPr>
          </c:marker>
          <c:cat>
            <c:multiLvlStrRef>
              <c:f>'[Profilo di competenze_consulente imprese_ APL.xlsx]Consulente imprese APL'!$B$2:$C$15</c:f>
              <c:multiLvlStrCache>
                <c:ptCount val="14"/>
                <c:lvl>
                  <c:pt idx="0">
                    <c:v>Capacità di impiegare ai fini professionali i meccanismi di funzionamento e gli strumenti pratici che regolano l'incontro tra domanda e offerta al fine di portare avanti con efficacia progetti di selezione.</c:v>
                  </c:pt>
                  <c:pt idx="1">
                    <c:v>Capacità di muoversi nel contesto APL, conoscendone ruoli, processi e logiche di funzionamento per gestire in modo consistente progetti di selezione.</c:v>
                  </c:pt>
                  <c:pt idx="2">
                    <c:v>Capacità di iideare,e utilizzare tecniche e strumenti di gestione della selezione  in coerenza con le competenze e gli alltri fattori da rilevare (motivazione, stile di apprendimento, stile comportamentale, etc) </c:v>
                  </c:pt>
                  <c:pt idx="3">
                    <c:v>Capacità di gestire con efficacia ed efficienza ogni fase del processo di selezione, adottando le modalità e le tecniche più idonee per garantirne il risultato finale e la massima soddisfazione delle parti interessate.</c:v>
                  </c:pt>
                  <c:pt idx="4">
                    <c:v>Capacità di leggere e analizzare il contesto interno ed esterno in cui opera l'azienda Cliente al fine contestualizzare ogni azione professionale alle dinamiche e alle specificità dell'ambiente di riferimento in cui si opera.</c:v>
                  </c:pt>
                  <c:pt idx="5">
                    <c:v>Capacità di tradurre la richiesta dell'azienda in un profilo di competenze puntuale e speficico al fine di gestire il processo di selezione e rispondere all'esigenza iniziale.</c:v>
                  </c:pt>
                  <c:pt idx="6">
                    <c:v>Capacità di gestire con efficacia ogni fase del processo di selezione, dalla raccolta del bisogno iniziale agendo in modo strutturato e adottando un processo chiaro e strumenti adeguati.</c:v>
                  </c:pt>
                  <c:pt idx="7">
                    <c:v>Capacità di osservare e individuare comportamenti eterogenei in modo specifico e circostanziato, rilevandone gli effetti sugli interlocutori e il contesto di riferimento, impiegando un metodo per la raccolta e la registrazione strutturato ed efficace</c:v>
                  </c:pt>
                  <c:pt idx="8">
                    <c:v>Capacità di descrivere in modo puntuale e specifico i comportamenti osservati, tramite l'espressione scritta o verbale, fornendo esempi concreti atti a far comprendere i collegamenti con le competenze oggetto di osservazione.</c:v>
                  </c:pt>
                  <c:pt idx="9">
                    <c:v>Capacità di fornire una restituzione chiara, completa e in grado di coinvolgere l'interlocutore, attivando le energie motivazionali all'ascolto e alla profonda comprensione. Capacità di gestire la negoziazione in modo da ridurre eventuali resistenze.</c:v>
                  </c:pt>
                  <c:pt idx="10">
                    <c:v>Capacità di cooperare con il team di lavoro, interno ed esterno ad APL, al fine di operare in un ambiente positivo, guidato dalla volontà di collaborare con spirito d'iniziativa per il raggiungimento dell'obiettivo comune e condiviso.</c:v>
                  </c:pt>
                  <c:pt idx="11">
                    <c:v>Capacità di ascoltare le esigenze dell'impresa e indirizzare con continuità la propria azione alla loro soddisfazione e al conseguimento dei risultati complessivi attesi, nel rispetto dei principi etici connessi al proprio ruolo e all'attività svolta.</c:v>
                  </c:pt>
                  <c:pt idx="12">
                    <c:v>Capacità di definire e organizzare il lavoro con metodo ed efficacia, prestando attenzione a uno impiego efficiente delle risorse strumentali e temporali a propria disposizione.</c:v>
                  </c:pt>
                  <c:pt idx="13">
                    <c:v>Capacità di attribuire il corretto valore ai comportamenti e alle competenze osservate, utilizzando un metodo  e ricorrendo a strumenti di misurazione consolidati, al fine di mitigare gli effetti dei possibili bias.</c:v>
                  </c:pt>
                </c:lvl>
                <c:lvl>
                  <c:pt idx="0">
                    <c:v>Mercato del lavoro</c:v>
                  </c:pt>
                  <c:pt idx="1">
                    <c:v>Organizzazione APL</c:v>
                  </c:pt>
                  <c:pt idx="2">
                    <c:v>Tecniche e strumenti di gestione della selezione</c:v>
                  </c:pt>
                  <c:pt idx="3">
                    <c:v>Processo di selezione</c:v>
                  </c:pt>
                  <c:pt idx="4">
                    <c:v>Contesto e mercato di riferimento dell'azienda</c:v>
                  </c:pt>
                  <c:pt idx="5">
                    <c:v>Ruoli e competenze</c:v>
                  </c:pt>
                  <c:pt idx="6">
                    <c:v>Processo consulenziale</c:v>
                  </c:pt>
                  <c:pt idx="7">
                    <c:v>Osservazione professionale</c:v>
                  </c:pt>
                  <c:pt idx="8">
                    <c:v>Sintesi scritta e verbale</c:v>
                  </c:pt>
                  <c:pt idx="9">
                    <c:v>Feedback e comunicazione assertiva</c:v>
                  </c:pt>
                  <c:pt idx="10">
                    <c:v>Lavoro di gruppo</c:v>
                  </c:pt>
                  <c:pt idx="11">
                    <c:v>Focalizzazione sul Cliente</c:v>
                  </c:pt>
                  <c:pt idx="12">
                    <c:v>Organizzazione del lavoro e gestione del tempo</c:v>
                  </c:pt>
                  <c:pt idx="13">
                    <c:v>Valutazione</c:v>
                  </c:pt>
                </c:lvl>
              </c:multiLvlStrCache>
            </c:multiLvlStrRef>
          </c:cat>
          <c:val>
            <c:numRef>
              <c:f>'[Profilo di competenze_consulente imprese_ APL.xlsx]Consulente imprese APL'!$D$2:$D$15</c:f>
              <c:numCache>
                <c:formatCode>General</c:formatCode>
                <c:ptCount val="14"/>
                <c:pt idx="0">
                  <c:v>2</c:v>
                </c:pt>
                <c:pt idx="1">
                  <c:v>3</c:v>
                </c:pt>
                <c:pt idx="2">
                  <c:v>3</c:v>
                </c:pt>
                <c:pt idx="3">
                  <c:v>2.5</c:v>
                </c:pt>
                <c:pt idx="4">
                  <c:v>2</c:v>
                </c:pt>
                <c:pt idx="5">
                  <c:v>3</c:v>
                </c:pt>
                <c:pt idx="6">
                  <c:v>3</c:v>
                </c:pt>
                <c:pt idx="7">
                  <c:v>3</c:v>
                </c:pt>
                <c:pt idx="8">
                  <c:v>3</c:v>
                </c:pt>
                <c:pt idx="9">
                  <c:v>3</c:v>
                </c:pt>
                <c:pt idx="10">
                  <c:v>2.5</c:v>
                </c:pt>
                <c:pt idx="11">
                  <c:v>2.5</c:v>
                </c:pt>
                <c:pt idx="12">
                  <c:v>2.5</c:v>
                </c:pt>
                <c:pt idx="13">
                  <c:v>3</c:v>
                </c:pt>
              </c:numCache>
            </c:numRef>
          </c:val>
          <c:extLst>
            <c:ext xmlns:c16="http://schemas.microsoft.com/office/drawing/2014/chart" uri="{C3380CC4-5D6E-409C-BE32-E72D297353CC}">
              <c16:uniqueId val="{00000000-D454-40D9-B98B-46B0A4088F07}"/>
            </c:ext>
          </c:extLst>
        </c:ser>
        <c:dLbls>
          <c:showLegendKey val="0"/>
          <c:showVal val="0"/>
          <c:showCatName val="0"/>
          <c:showSerName val="0"/>
          <c:showPercent val="0"/>
          <c:showBubbleSize val="0"/>
        </c:dLbls>
        <c:axId val="1548633855"/>
        <c:axId val="1548623775"/>
      </c:radarChart>
      <c:catAx>
        <c:axId val="154863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48623775"/>
        <c:crosses val="autoZero"/>
        <c:auto val="1"/>
        <c:lblAlgn val="ctr"/>
        <c:lblOffset val="100"/>
        <c:noMultiLvlLbl val="0"/>
      </c:catAx>
      <c:valAx>
        <c:axId val="1548623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48633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3B6CC-2F7A-4947-8E26-F289F980F0C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29419214-8E97-4DCC-80B8-C1CEFBC5ACB1}">
      <dgm:prSet custT="1"/>
      <dgm:spPr>
        <a:solidFill>
          <a:schemeClr val="accent6">
            <a:lumMod val="75000"/>
          </a:schemeClr>
        </a:solidFill>
      </dgm:spPr>
      <dgm:t>
        <a:bodyPr/>
        <a:lstStyle/>
        <a:p>
          <a:r>
            <a:rPr lang="en-US" sz="1800"/>
            <a:t>SERVIZIO ALLE IMPRESE (APGR)</a:t>
          </a:r>
        </a:p>
      </dgm:t>
    </dgm:pt>
    <dgm:pt modelId="{201AFBE8-84C6-4152-82D9-4A3E22967602}" type="parTrans" cxnId="{7441AB74-4E0C-47BD-A12F-FBA0E083B8B3}">
      <dgm:prSet/>
      <dgm:spPr/>
      <dgm:t>
        <a:bodyPr/>
        <a:lstStyle/>
        <a:p>
          <a:endParaRPr lang="en-US" sz="1800"/>
        </a:p>
      </dgm:t>
    </dgm:pt>
    <dgm:pt modelId="{9AD6C0F6-8A01-4DBB-8DC9-1CE4E8A09491}" type="sibTrans" cxnId="{7441AB74-4E0C-47BD-A12F-FBA0E083B8B3}">
      <dgm:prSet/>
      <dgm:spPr/>
      <dgm:t>
        <a:bodyPr/>
        <a:lstStyle/>
        <a:p>
          <a:endParaRPr lang="en-US" sz="1800"/>
        </a:p>
      </dgm:t>
    </dgm:pt>
    <dgm:pt modelId="{D25E30F0-5457-4323-BDA6-CBAC0B4E53FF}">
      <dgm:prSet custT="1"/>
      <dgm:spPr>
        <a:solidFill>
          <a:srgbClr val="7030A0"/>
        </a:solidFill>
      </dgm:spPr>
      <dgm:t>
        <a:bodyPr/>
        <a:lstStyle/>
        <a:p>
          <a:r>
            <a:rPr lang="en-US" sz="1800"/>
            <a:t>CITTADINI</a:t>
          </a:r>
        </a:p>
      </dgm:t>
    </dgm:pt>
    <dgm:pt modelId="{AE7AECA9-AB2D-49C3-8C07-CDFAE7082BB0}" type="parTrans" cxnId="{2ACCEF65-97AB-4750-AC8E-42CA7A2EF068}">
      <dgm:prSet/>
      <dgm:spPr/>
      <dgm:t>
        <a:bodyPr/>
        <a:lstStyle/>
        <a:p>
          <a:endParaRPr lang="en-US" sz="1800"/>
        </a:p>
      </dgm:t>
    </dgm:pt>
    <dgm:pt modelId="{2674A97B-13FE-4FBE-BD66-99F8066B29D9}" type="sibTrans" cxnId="{2ACCEF65-97AB-4750-AC8E-42CA7A2EF068}">
      <dgm:prSet/>
      <dgm:spPr/>
      <dgm:t>
        <a:bodyPr/>
        <a:lstStyle/>
        <a:p>
          <a:endParaRPr lang="en-US" sz="1800"/>
        </a:p>
      </dgm:t>
    </dgm:pt>
    <dgm:pt modelId="{9D2973AC-9723-4CD8-8AC8-E9E1B4D5507D}">
      <dgm:prSet custT="1"/>
      <dgm:spPr>
        <a:solidFill>
          <a:schemeClr val="accent6">
            <a:lumMod val="60000"/>
            <a:lumOff val="40000"/>
          </a:schemeClr>
        </a:solidFill>
      </dgm:spPr>
      <dgm:t>
        <a:bodyPr/>
        <a:lstStyle/>
        <a:p>
          <a:pPr>
            <a:lnSpc>
              <a:spcPct val="100000"/>
            </a:lnSpc>
            <a:spcAft>
              <a:spcPts val="0"/>
            </a:spcAft>
          </a:pPr>
          <a:r>
            <a:rPr lang="it-IT" sz="1800" kern="1200">
              <a:solidFill>
                <a:prstClr val="white"/>
              </a:solidFill>
              <a:latin typeface="Calibri"/>
              <a:ea typeface="+mn-ea"/>
              <a:cs typeface="+mn-cs"/>
            </a:rPr>
            <a:t>AZIENDA</a:t>
          </a:r>
        </a:p>
      </dgm:t>
    </dgm:pt>
    <dgm:pt modelId="{2193CB00-2ED0-4165-B673-75A1EC248961}" type="parTrans" cxnId="{C636B6B4-6997-4A5D-9589-BF6AD86E57EE}">
      <dgm:prSet/>
      <dgm:spPr/>
      <dgm:t>
        <a:bodyPr/>
        <a:lstStyle/>
        <a:p>
          <a:endParaRPr lang="it-IT" sz="1800"/>
        </a:p>
      </dgm:t>
    </dgm:pt>
    <dgm:pt modelId="{FCDC14DA-5433-418D-8C9F-5E0EFB383DD4}" type="sibTrans" cxnId="{C636B6B4-6997-4A5D-9589-BF6AD86E57EE}">
      <dgm:prSet/>
      <dgm:spPr/>
      <dgm:t>
        <a:bodyPr/>
        <a:lstStyle/>
        <a:p>
          <a:endParaRPr lang="it-IT" sz="1800"/>
        </a:p>
      </dgm:t>
    </dgm:pt>
    <dgm:pt modelId="{B1C1AB02-56D6-4208-B653-9D3EF45D03A3}">
      <dgm:prSet custT="1"/>
      <dgm:spPr>
        <a:solidFill>
          <a:schemeClr val="accent5">
            <a:lumMod val="75000"/>
          </a:schemeClr>
        </a:solidFill>
      </dgm:spPr>
      <dgm:t>
        <a:bodyPr/>
        <a:lstStyle/>
        <a:p>
          <a:r>
            <a:rPr lang="it-IT" sz="1800"/>
            <a:t>CENTRI PER L’IMPIEGO</a:t>
          </a:r>
        </a:p>
      </dgm:t>
    </dgm:pt>
    <dgm:pt modelId="{FB07A1F3-ACF2-4596-9E7B-22138252BB6A}" type="parTrans" cxnId="{B1E6924A-5784-4E22-ACF8-7E57808E5E4F}">
      <dgm:prSet/>
      <dgm:spPr/>
      <dgm:t>
        <a:bodyPr/>
        <a:lstStyle/>
        <a:p>
          <a:endParaRPr lang="it-IT" sz="1800"/>
        </a:p>
      </dgm:t>
    </dgm:pt>
    <dgm:pt modelId="{CE3221CF-9188-47AF-B8A3-EF8AE45AED92}" type="sibTrans" cxnId="{B1E6924A-5784-4E22-ACF8-7E57808E5E4F}">
      <dgm:prSet/>
      <dgm:spPr/>
      <dgm:t>
        <a:bodyPr/>
        <a:lstStyle/>
        <a:p>
          <a:endParaRPr lang="it-IT" sz="1800"/>
        </a:p>
      </dgm:t>
    </dgm:pt>
    <dgm:pt modelId="{0F7097BD-49EF-44D9-B8B1-2E68D43442AC}" type="pres">
      <dgm:prSet presAssocID="{E243B6CC-2F7A-4947-8E26-F289F980F0C4}" presName="linear" presStyleCnt="0">
        <dgm:presLayoutVars>
          <dgm:animLvl val="lvl"/>
          <dgm:resizeHandles val="exact"/>
        </dgm:presLayoutVars>
      </dgm:prSet>
      <dgm:spPr/>
    </dgm:pt>
    <dgm:pt modelId="{FFD9EEBF-511D-4195-82AF-96CCDD46D4D7}" type="pres">
      <dgm:prSet presAssocID="{9D2973AC-9723-4CD8-8AC8-E9E1B4D5507D}" presName="parentText" presStyleLbl="node1" presStyleIdx="0" presStyleCnt="4" custScaleY="79104" custLinFactNeighborX="-246" custLinFactNeighborY="-44850">
        <dgm:presLayoutVars>
          <dgm:chMax val="0"/>
          <dgm:bulletEnabled val="1"/>
        </dgm:presLayoutVars>
      </dgm:prSet>
      <dgm:spPr/>
    </dgm:pt>
    <dgm:pt modelId="{E9FD04D3-4CE6-4B18-89DE-C7D18B362DFB}" type="pres">
      <dgm:prSet presAssocID="{FCDC14DA-5433-418D-8C9F-5E0EFB383DD4}" presName="spacer" presStyleCnt="0"/>
      <dgm:spPr/>
    </dgm:pt>
    <dgm:pt modelId="{0CEA62E7-CAAF-45DF-A135-85AEF517EBB6}" type="pres">
      <dgm:prSet presAssocID="{29419214-8E97-4DCC-80B8-C1CEFBC5ACB1}" presName="parentText" presStyleLbl="node1" presStyleIdx="1" presStyleCnt="4" custLinFactY="99467" custLinFactNeighborX="-246" custLinFactNeighborY="100000">
        <dgm:presLayoutVars>
          <dgm:chMax val="0"/>
          <dgm:bulletEnabled val="1"/>
        </dgm:presLayoutVars>
      </dgm:prSet>
      <dgm:spPr/>
    </dgm:pt>
    <dgm:pt modelId="{EB10E91E-65AE-4D0E-9D5B-F8A0C808310E}" type="pres">
      <dgm:prSet presAssocID="{9AD6C0F6-8A01-4DBB-8DC9-1CE4E8A09491}" presName="spacer" presStyleCnt="0"/>
      <dgm:spPr/>
    </dgm:pt>
    <dgm:pt modelId="{B798D0D0-F11C-4DBD-9AE8-A7979B5504C4}" type="pres">
      <dgm:prSet presAssocID="{B1C1AB02-56D6-4208-B653-9D3EF45D03A3}" presName="parentText" presStyleLbl="node1" presStyleIdx="2" presStyleCnt="4" custLinFactY="-99957" custLinFactNeighborX="-246" custLinFactNeighborY="-100000">
        <dgm:presLayoutVars>
          <dgm:chMax val="0"/>
          <dgm:bulletEnabled val="1"/>
        </dgm:presLayoutVars>
      </dgm:prSet>
      <dgm:spPr/>
    </dgm:pt>
    <dgm:pt modelId="{15537341-A5EF-42F7-88C1-AF1C31D1E06E}" type="pres">
      <dgm:prSet presAssocID="{CE3221CF-9188-47AF-B8A3-EF8AE45AED92}" presName="spacer" presStyleCnt="0"/>
      <dgm:spPr/>
    </dgm:pt>
    <dgm:pt modelId="{ABEC5563-D437-4078-BA69-DC12779A818D}" type="pres">
      <dgm:prSet presAssocID="{D25E30F0-5457-4323-BDA6-CBAC0B4E53FF}" presName="parentText" presStyleLbl="node1" presStyleIdx="3" presStyleCnt="4" custLinFactNeighborX="-246" custLinFactNeighborY="-5931">
        <dgm:presLayoutVars>
          <dgm:chMax val="0"/>
          <dgm:bulletEnabled val="1"/>
        </dgm:presLayoutVars>
      </dgm:prSet>
      <dgm:spPr/>
    </dgm:pt>
  </dgm:ptLst>
  <dgm:cxnLst>
    <dgm:cxn modelId="{687A1632-FECF-435B-A0DF-69FDC73D95D2}" type="presOf" srcId="{29419214-8E97-4DCC-80B8-C1CEFBC5ACB1}" destId="{0CEA62E7-CAAF-45DF-A135-85AEF517EBB6}" srcOrd="0" destOrd="0" presId="urn:microsoft.com/office/officeart/2005/8/layout/vList2"/>
    <dgm:cxn modelId="{4711C743-018E-47AF-B0FC-569D57A143CA}" type="presOf" srcId="{9D2973AC-9723-4CD8-8AC8-E9E1B4D5507D}" destId="{FFD9EEBF-511D-4195-82AF-96CCDD46D4D7}" srcOrd="0" destOrd="0" presId="urn:microsoft.com/office/officeart/2005/8/layout/vList2"/>
    <dgm:cxn modelId="{2ACCEF65-97AB-4750-AC8E-42CA7A2EF068}" srcId="{E243B6CC-2F7A-4947-8E26-F289F980F0C4}" destId="{D25E30F0-5457-4323-BDA6-CBAC0B4E53FF}" srcOrd="3" destOrd="0" parTransId="{AE7AECA9-AB2D-49C3-8C07-CDFAE7082BB0}" sibTransId="{2674A97B-13FE-4FBE-BD66-99F8066B29D9}"/>
    <dgm:cxn modelId="{B1E6924A-5784-4E22-ACF8-7E57808E5E4F}" srcId="{E243B6CC-2F7A-4947-8E26-F289F980F0C4}" destId="{B1C1AB02-56D6-4208-B653-9D3EF45D03A3}" srcOrd="2" destOrd="0" parTransId="{FB07A1F3-ACF2-4596-9E7B-22138252BB6A}" sibTransId="{CE3221CF-9188-47AF-B8A3-EF8AE45AED92}"/>
    <dgm:cxn modelId="{EA45EE71-7FB7-4B84-9B25-FFC6893AE19A}" type="presOf" srcId="{E243B6CC-2F7A-4947-8E26-F289F980F0C4}" destId="{0F7097BD-49EF-44D9-B8B1-2E68D43442AC}" srcOrd="0" destOrd="0" presId="urn:microsoft.com/office/officeart/2005/8/layout/vList2"/>
    <dgm:cxn modelId="{7441AB74-4E0C-47BD-A12F-FBA0E083B8B3}" srcId="{E243B6CC-2F7A-4947-8E26-F289F980F0C4}" destId="{29419214-8E97-4DCC-80B8-C1CEFBC5ACB1}" srcOrd="1" destOrd="0" parTransId="{201AFBE8-84C6-4152-82D9-4A3E22967602}" sibTransId="{9AD6C0F6-8A01-4DBB-8DC9-1CE4E8A09491}"/>
    <dgm:cxn modelId="{610B3856-83C4-412D-8B72-9BC818CD415C}" type="presOf" srcId="{B1C1AB02-56D6-4208-B653-9D3EF45D03A3}" destId="{B798D0D0-F11C-4DBD-9AE8-A7979B5504C4}" srcOrd="0" destOrd="0" presId="urn:microsoft.com/office/officeart/2005/8/layout/vList2"/>
    <dgm:cxn modelId="{6AFB907E-300B-4527-AE35-591B8114B434}" type="presOf" srcId="{D25E30F0-5457-4323-BDA6-CBAC0B4E53FF}" destId="{ABEC5563-D437-4078-BA69-DC12779A818D}" srcOrd="0" destOrd="0" presId="urn:microsoft.com/office/officeart/2005/8/layout/vList2"/>
    <dgm:cxn modelId="{C636B6B4-6997-4A5D-9589-BF6AD86E57EE}" srcId="{E243B6CC-2F7A-4947-8E26-F289F980F0C4}" destId="{9D2973AC-9723-4CD8-8AC8-E9E1B4D5507D}" srcOrd="0" destOrd="0" parTransId="{2193CB00-2ED0-4165-B673-75A1EC248961}" sibTransId="{FCDC14DA-5433-418D-8C9F-5E0EFB383DD4}"/>
    <dgm:cxn modelId="{68173156-7175-4188-A40E-9CC0A0713E82}" type="presParOf" srcId="{0F7097BD-49EF-44D9-B8B1-2E68D43442AC}" destId="{FFD9EEBF-511D-4195-82AF-96CCDD46D4D7}" srcOrd="0" destOrd="0" presId="urn:microsoft.com/office/officeart/2005/8/layout/vList2"/>
    <dgm:cxn modelId="{44A5B79C-FB46-470A-8344-CB9B6A134322}" type="presParOf" srcId="{0F7097BD-49EF-44D9-B8B1-2E68D43442AC}" destId="{E9FD04D3-4CE6-4B18-89DE-C7D18B362DFB}" srcOrd="1" destOrd="0" presId="urn:microsoft.com/office/officeart/2005/8/layout/vList2"/>
    <dgm:cxn modelId="{1CE237CA-BBA7-4A81-882A-4E0F1C37A94B}" type="presParOf" srcId="{0F7097BD-49EF-44D9-B8B1-2E68D43442AC}" destId="{0CEA62E7-CAAF-45DF-A135-85AEF517EBB6}" srcOrd="2" destOrd="0" presId="urn:microsoft.com/office/officeart/2005/8/layout/vList2"/>
    <dgm:cxn modelId="{6F247791-8A96-41CF-B78A-CFF7E78ACC9C}" type="presParOf" srcId="{0F7097BD-49EF-44D9-B8B1-2E68D43442AC}" destId="{EB10E91E-65AE-4D0E-9D5B-F8A0C808310E}" srcOrd="3" destOrd="0" presId="urn:microsoft.com/office/officeart/2005/8/layout/vList2"/>
    <dgm:cxn modelId="{2A54D146-779A-417F-AF2C-27287C8185F8}" type="presParOf" srcId="{0F7097BD-49EF-44D9-B8B1-2E68D43442AC}" destId="{B798D0D0-F11C-4DBD-9AE8-A7979B5504C4}" srcOrd="4" destOrd="0" presId="urn:microsoft.com/office/officeart/2005/8/layout/vList2"/>
    <dgm:cxn modelId="{8760F6CE-E9F6-421C-A60F-DC7EE22D4BF6}" type="presParOf" srcId="{0F7097BD-49EF-44D9-B8B1-2E68D43442AC}" destId="{15537341-A5EF-42F7-88C1-AF1C31D1E06E}" srcOrd="5" destOrd="0" presId="urn:microsoft.com/office/officeart/2005/8/layout/vList2"/>
    <dgm:cxn modelId="{BE179ACE-C985-4B63-963E-FCB2355E0048}" type="presParOf" srcId="{0F7097BD-49EF-44D9-B8B1-2E68D43442AC}" destId="{ABEC5563-D437-4078-BA69-DC12779A818D}"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D2B00-671D-47FC-B999-AFDA95D314C5}"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D82FAB67-FF5A-4A97-AA57-3EAC6F03F524}">
      <dgm:prSet phldr="0" custT="1"/>
      <dgm:spPr/>
      <dgm:t>
        <a:bodyPr/>
        <a:lstStyle/>
        <a:p>
          <a:pPr>
            <a:lnSpc>
              <a:spcPct val="100000"/>
            </a:lnSpc>
            <a:defRPr cap="all"/>
          </a:pPr>
          <a:r>
            <a:rPr lang="it-IT" sz="1600" kern="1200">
              <a:solidFill>
                <a:srgbClr val="002060"/>
              </a:solidFill>
              <a:latin typeface="+mn-lt"/>
              <a:cs typeface="Arial"/>
            </a:rPr>
            <a:t>VALUE </a:t>
          </a:r>
          <a:r>
            <a:rPr lang="it-IT" sz="1600" kern="1200" cap="none">
              <a:solidFill>
                <a:srgbClr val="002060"/>
              </a:solidFill>
              <a:latin typeface="+mn-lt"/>
              <a:ea typeface="+mn-ea"/>
              <a:cs typeface="Arial"/>
            </a:rPr>
            <a:t>PROPOSITION</a:t>
          </a:r>
          <a:r>
            <a:rPr lang="it-IT" sz="1600" kern="1200">
              <a:solidFill>
                <a:srgbClr val="002060"/>
              </a:solidFill>
              <a:latin typeface="+mn-lt"/>
              <a:cs typeface="Arial"/>
            </a:rPr>
            <a:t> APL</a:t>
          </a:r>
          <a:endParaRPr lang="it-IT" sz="1600" kern="1200" cap="none">
            <a:solidFill>
              <a:srgbClr val="002060"/>
            </a:solidFill>
            <a:latin typeface="+mn-lt"/>
            <a:ea typeface="+mn-ea"/>
            <a:cs typeface="Arial"/>
          </a:endParaRPr>
        </a:p>
      </dgm:t>
    </dgm:pt>
    <dgm:pt modelId="{D906B2BE-1908-4CC7-A707-E7136A4ADDF6}" type="parTrans" cxnId="{7AE8EEE7-4D01-4C81-860B-C55996FC8E79}">
      <dgm:prSet/>
      <dgm:spPr/>
      <dgm:t>
        <a:bodyPr/>
        <a:lstStyle/>
        <a:p>
          <a:endParaRPr lang="it-IT"/>
        </a:p>
      </dgm:t>
    </dgm:pt>
    <dgm:pt modelId="{255F9628-B5A5-4B79-93DF-1F0D7248D1B8}" type="sibTrans" cxnId="{7AE8EEE7-4D01-4C81-860B-C55996FC8E79}">
      <dgm:prSet/>
      <dgm:spPr/>
      <dgm:t>
        <a:bodyPr/>
        <a:lstStyle/>
        <a:p>
          <a:endParaRPr lang="it-IT"/>
        </a:p>
      </dgm:t>
    </dgm:pt>
    <dgm:pt modelId="{B1DB653A-95E2-4A7D-A887-87A882D669E1}">
      <dgm:prSet phldr="0" custT="1"/>
      <dgm:spPr/>
      <dgm:t>
        <a:bodyPr/>
        <a:lstStyle/>
        <a:p>
          <a:pPr>
            <a:lnSpc>
              <a:spcPct val="100000"/>
            </a:lnSpc>
            <a:defRPr cap="all"/>
          </a:pPr>
          <a:r>
            <a:rPr lang="it-IT" sz="1600" kern="1200">
              <a:solidFill>
                <a:srgbClr val="002060"/>
              </a:solidFill>
              <a:latin typeface="+mn-lt"/>
              <a:cs typeface="Arial"/>
            </a:rPr>
            <a:t>OBIETTIVO, STAKEHOLDER E MAPPATURA DEL PROCESSO </a:t>
          </a:r>
          <a:r>
            <a:rPr lang="it-IT" sz="1600" kern="1200" cap="none">
              <a:solidFill>
                <a:srgbClr val="002060"/>
              </a:solidFill>
              <a:latin typeface="+mn-lt"/>
              <a:cs typeface="Arial"/>
            </a:rPr>
            <a:t>CONSULENZIALE</a:t>
          </a:r>
          <a:endParaRPr lang="it-IT" sz="1600" kern="1200" cap="none">
            <a:solidFill>
              <a:srgbClr val="002060"/>
            </a:solidFill>
            <a:latin typeface="+mn-lt"/>
            <a:ea typeface="+mn-ea"/>
            <a:cs typeface="Arial"/>
          </a:endParaRPr>
        </a:p>
      </dgm:t>
    </dgm:pt>
    <dgm:pt modelId="{0A8587D8-557E-4AC0-8777-674451B3938E}" type="parTrans" cxnId="{2ECDDCEA-B5B9-4878-96F6-4F20401DE4CC}">
      <dgm:prSet/>
      <dgm:spPr/>
      <dgm:t>
        <a:bodyPr/>
        <a:lstStyle/>
        <a:p>
          <a:endParaRPr lang="it-IT"/>
        </a:p>
      </dgm:t>
    </dgm:pt>
    <dgm:pt modelId="{B30AAF17-852C-4713-BB03-24B709015EF1}" type="sibTrans" cxnId="{2ECDDCEA-B5B9-4878-96F6-4F20401DE4CC}">
      <dgm:prSet/>
      <dgm:spPr/>
      <dgm:t>
        <a:bodyPr/>
        <a:lstStyle/>
        <a:p>
          <a:endParaRPr lang="it-IT"/>
        </a:p>
      </dgm:t>
    </dgm:pt>
    <dgm:pt modelId="{8EE7032F-4EF7-47BA-A1D0-21994A291B70}">
      <dgm:prSet phldr="0" custT="1"/>
      <dgm:spPr/>
      <dgm:t>
        <a:bodyPr/>
        <a:lstStyle/>
        <a:p>
          <a:pPr>
            <a:lnSpc>
              <a:spcPct val="100000"/>
            </a:lnSpc>
            <a:defRPr cap="all"/>
          </a:pPr>
          <a:r>
            <a:rPr lang="it-IT" sz="1600" kern="1200" cap="none">
              <a:solidFill>
                <a:srgbClr val="002060"/>
              </a:solidFill>
              <a:latin typeface="+mn-lt"/>
              <a:ea typeface="+mn-ea"/>
              <a:cs typeface="Arial"/>
            </a:rPr>
            <a:t>CHECK LIST DI PREPARAZIONE ALL’INCONTRO CON L’IMPRESA </a:t>
          </a:r>
        </a:p>
      </dgm:t>
    </dgm:pt>
    <dgm:pt modelId="{CAEE8D60-B989-4FF7-A62E-ABB7C9ACF512}" type="parTrans" cxnId="{5ABCA799-AADB-4DDA-B002-0AB5289BECA4}">
      <dgm:prSet/>
      <dgm:spPr/>
      <dgm:t>
        <a:bodyPr/>
        <a:lstStyle/>
        <a:p>
          <a:endParaRPr lang="it-IT"/>
        </a:p>
      </dgm:t>
    </dgm:pt>
    <dgm:pt modelId="{1C91D3D6-94A3-4724-917C-9175F124A2DB}" type="sibTrans" cxnId="{5ABCA799-AADB-4DDA-B002-0AB5289BECA4}">
      <dgm:prSet/>
      <dgm:spPr/>
      <dgm:t>
        <a:bodyPr/>
        <a:lstStyle/>
        <a:p>
          <a:endParaRPr lang="it-IT"/>
        </a:p>
      </dgm:t>
    </dgm:pt>
    <dgm:pt modelId="{F8B5B8FE-162B-4265-8B57-5AB7EE9F0212}">
      <dgm:prSet phldr="0" custT="1"/>
      <dgm:spPr/>
      <dgm:t>
        <a:bodyPr/>
        <a:lstStyle/>
        <a:p>
          <a:pPr>
            <a:lnSpc>
              <a:spcPct val="100000"/>
            </a:lnSpc>
            <a:defRPr cap="all"/>
          </a:pPr>
          <a:r>
            <a:rPr lang="it-IT" sz="1600" kern="1200" cap="all">
              <a:solidFill>
                <a:srgbClr val="002060"/>
              </a:solidFill>
              <a:latin typeface="+mn-lt"/>
              <a:ea typeface="+mn-ea"/>
              <a:cs typeface="Arial"/>
            </a:rPr>
            <a:t>SURVEY livello di GRADIMENTO DELLE AZIENDE</a:t>
          </a:r>
          <a:endParaRPr lang="it-IT" sz="1600" kern="1200" cap="none">
            <a:solidFill>
              <a:srgbClr val="002060"/>
            </a:solidFill>
            <a:latin typeface="+mn-lt"/>
            <a:ea typeface="+mn-ea"/>
            <a:cs typeface="Arial"/>
          </a:endParaRPr>
        </a:p>
      </dgm:t>
    </dgm:pt>
    <dgm:pt modelId="{1C3BC5FA-04FD-4DCF-9BD8-1189A113A049}" type="parTrans" cxnId="{F71D380B-3D8A-4479-B192-CD1F6F7079C8}">
      <dgm:prSet/>
      <dgm:spPr/>
      <dgm:t>
        <a:bodyPr/>
        <a:lstStyle/>
        <a:p>
          <a:endParaRPr lang="it-IT"/>
        </a:p>
      </dgm:t>
    </dgm:pt>
    <dgm:pt modelId="{E981E735-61BF-456D-9C08-D9913CAF798D}" type="sibTrans" cxnId="{F71D380B-3D8A-4479-B192-CD1F6F7079C8}">
      <dgm:prSet/>
      <dgm:spPr/>
      <dgm:t>
        <a:bodyPr/>
        <a:lstStyle/>
        <a:p>
          <a:endParaRPr lang="it-IT"/>
        </a:p>
      </dgm:t>
    </dgm:pt>
    <dgm:pt modelId="{0CB7386A-BDFF-4226-A519-FDD73F69A39A}">
      <dgm:prSet phldr="0" custT="1"/>
      <dgm:spPr/>
      <dgm:t>
        <a:bodyPr/>
        <a:lstStyle/>
        <a:p>
          <a:pPr>
            <a:lnSpc>
              <a:spcPct val="100000"/>
            </a:lnSpc>
            <a:defRPr cap="all"/>
          </a:pPr>
          <a:r>
            <a:rPr lang="it-IT" sz="1600" kern="1200" cap="none">
              <a:solidFill>
                <a:srgbClr val="002060"/>
              </a:solidFill>
              <a:latin typeface="+mn-lt"/>
              <a:ea typeface="+mn-ea"/>
              <a:cs typeface="Arial"/>
            </a:rPr>
            <a:t>IL RUOLO</a:t>
          </a:r>
        </a:p>
      </dgm:t>
    </dgm:pt>
    <dgm:pt modelId="{2C464863-A3BB-479D-B52C-C20061E83381}" type="parTrans" cxnId="{E8A4AB11-CA13-4E77-B678-D81BDE4BAC6C}">
      <dgm:prSet/>
      <dgm:spPr/>
      <dgm:t>
        <a:bodyPr/>
        <a:lstStyle/>
        <a:p>
          <a:endParaRPr lang="it-IT"/>
        </a:p>
      </dgm:t>
    </dgm:pt>
    <dgm:pt modelId="{F26D7F79-9D73-4548-8DE6-E4161958B179}" type="sibTrans" cxnId="{E8A4AB11-CA13-4E77-B678-D81BDE4BAC6C}">
      <dgm:prSet/>
      <dgm:spPr/>
      <dgm:t>
        <a:bodyPr/>
        <a:lstStyle/>
        <a:p>
          <a:endParaRPr lang="it-IT"/>
        </a:p>
      </dgm:t>
    </dgm:pt>
    <dgm:pt modelId="{5E972EEF-1052-4EE4-923D-8FA8CB3BD2A9}" type="pres">
      <dgm:prSet presAssocID="{E4FD2B00-671D-47FC-B999-AFDA95D314C5}" presName="root" presStyleCnt="0">
        <dgm:presLayoutVars>
          <dgm:dir/>
          <dgm:resizeHandles val="exact"/>
        </dgm:presLayoutVars>
      </dgm:prSet>
      <dgm:spPr/>
    </dgm:pt>
    <dgm:pt modelId="{9B502F65-5F09-430F-B91E-455817AA873D}" type="pres">
      <dgm:prSet presAssocID="{0CB7386A-BDFF-4226-A519-FDD73F69A39A}" presName="compNode" presStyleCnt="0"/>
      <dgm:spPr/>
    </dgm:pt>
    <dgm:pt modelId="{4EE46181-9896-4773-BE8E-1701230B2F6C}" type="pres">
      <dgm:prSet presAssocID="{0CB7386A-BDFF-4226-A519-FDD73F69A39A}" presName="iconBgRect" presStyleLbl="bgShp" presStyleIdx="0" presStyleCnt="5"/>
      <dgm:spPr/>
    </dgm:pt>
    <dgm:pt modelId="{7FCE3E2E-5C15-43A7-B0DC-C6A91985E7F1}" type="pres">
      <dgm:prSet presAssocID="{0CB7386A-BDFF-4226-A519-FDD73F69A39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sta con ingranaggi contorno"/>
        </a:ext>
      </dgm:extLst>
    </dgm:pt>
    <dgm:pt modelId="{EF5AC07D-AFFC-4939-9A93-4A0BA7D215AE}" type="pres">
      <dgm:prSet presAssocID="{0CB7386A-BDFF-4226-A519-FDD73F69A39A}" presName="spaceRect" presStyleCnt="0"/>
      <dgm:spPr/>
    </dgm:pt>
    <dgm:pt modelId="{12F51E30-948A-4E29-9488-0366C4823450}" type="pres">
      <dgm:prSet presAssocID="{0CB7386A-BDFF-4226-A519-FDD73F69A39A}" presName="textRect" presStyleLbl="revTx" presStyleIdx="0" presStyleCnt="5">
        <dgm:presLayoutVars>
          <dgm:chMax val="1"/>
          <dgm:chPref val="1"/>
        </dgm:presLayoutVars>
      </dgm:prSet>
      <dgm:spPr/>
    </dgm:pt>
    <dgm:pt modelId="{CA6AC30C-7A80-4FEC-9293-2F8A31803288}" type="pres">
      <dgm:prSet presAssocID="{F26D7F79-9D73-4548-8DE6-E4161958B179}" presName="sibTrans" presStyleCnt="0"/>
      <dgm:spPr/>
    </dgm:pt>
    <dgm:pt modelId="{56ECA615-9AB1-4244-9F91-BC2D69DEFA95}" type="pres">
      <dgm:prSet presAssocID="{D82FAB67-FF5A-4A97-AA57-3EAC6F03F524}" presName="compNode" presStyleCnt="0"/>
      <dgm:spPr/>
    </dgm:pt>
    <dgm:pt modelId="{7910890C-B5A7-433F-85F1-9A91CDE07D83}" type="pres">
      <dgm:prSet presAssocID="{D82FAB67-FF5A-4A97-AA57-3EAC6F03F524}" presName="iconBgRect" presStyleLbl="bgShp" presStyleIdx="1" presStyleCnt="5" custLinFactNeighborX="-31169" custLinFactNeighborY="-1503"/>
      <dgm:spPr/>
    </dgm:pt>
    <dgm:pt modelId="{B46BC641-98EF-4B8C-BAF5-4322787FFE5E}" type="pres">
      <dgm:prSet presAssocID="{D82FAB67-FF5A-4A97-AA57-3EAC6F03F524}" presName="iconRect" presStyleLbl="node1" presStyleIdx="1" presStyleCnt="5" custLinFactNeighborX="-42765" custLinFactNeighborY="-209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3ECB1DCD-C8DC-4A77-96AF-6AD3990513C1}" type="pres">
      <dgm:prSet presAssocID="{D82FAB67-FF5A-4A97-AA57-3EAC6F03F524}" presName="spaceRect" presStyleCnt="0"/>
      <dgm:spPr/>
    </dgm:pt>
    <dgm:pt modelId="{D9869B91-64E6-43A3-881D-2D0BB32C3542}" type="pres">
      <dgm:prSet presAssocID="{D82FAB67-FF5A-4A97-AA57-3EAC6F03F524}" presName="textRect" presStyleLbl="revTx" presStyleIdx="1" presStyleCnt="5" custLinFactNeighborX="-21036" custLinFactNeighborY="-6357">
        <dgm:presLayoutVars>
          <dgm:chMax val="1"/>
          <dgm:chPref val="1"/>
        </dgm:presLayoutVars>
      </dgm:prSet>
      <dgm:spPr/>
    </dgm:pt>
    <dgm:pt modelId="{9E034ECA-E9CA-492E-9DE2-89867B5E6648}" type="pres">
      <dgm:prSet presAssocID="{255F9628-B5A5-4B79-93DF-1F0D7248D1B8}" presName="sibTrans" presStyleCnt="0"/>
      <dgm:spPr/>
    </dgm:pt>
    <dgm:pt modelId="{4AEB32EE-A764-4126-A9CE-50629F7D6C2C}" type="pres">
      <dgm:prSet presAssocID="{B1DB653A-95E2-4A7D-A887-87A882D669E1}" presName="compNode" presStyleCnt="0"/>
      <dgm:spPr/>
    </dgm:pt>
    <dgm:pt modelId="{DA13FCB8-975E-42FD-9B3E-4B877E525447}" type="pres">
      <dgm:prSet presAssocID="{B1DB653A-95E2-4A7D-A887-87A882D669E1}" presName="iconBgRect" presStyleLbl="bgShp" presStyleIdx="2" presStyleCnt="5" custLinFactNeighborX="-39389" custLinFactNeighborY="-1503"/>
      <dgm:spPr/>
    </dgm:pt>
    <dgm:pt modelId="{10CAC149-F415-4272-BDC0-0A14421A99DC}" type="pres">
      <dgm:prSet presAssocID="{B1DB653A-95E2-4A7D-A887-87A882D669E1}" presName="iconRect" presStyleLbl="node1" presStyleIdx="2" presStyleCnt="5" custLinFactNeighborX="-65881" custLinFactNeighborY="-1547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2585B0B1-FE61-44AE-96B2-E919693DB882}" type="pres">
      <dgm:prSet presAssocID="{B1DB653A-95E2-4A7D-A887-87A882D669E1}" presName="spaceRect" presStyleCnt="0"/>
      <dgm:spPr/>
    </dgm:pt>
    <dgm:pt modelId="{F6365863-89D8-4CCC-9197-84E697CE4ADE}" type="pres">
      <dgm:prSet presAssocID="{B1DB653A-95E2-4A7D-A887-87A882D669E1}" presName="textRect" presStyleLbl="revTx" presStyleIdx="2" presStyleCnt="5" custLinFactNeighborX="-24676" custLinFactNeighborY="-13961">
        <dgm:presLayoutVars>
          <dgm:chMax val="1"/>
          <dgm:chPref val="1"/>
        </dgm:presLayoutVars>
      </dgm:prSet>
      <dgm:spPr/>
    </dgm:pt>
    <dgm:pt modelId="{C781FDAB-C78A-43BE-A6D8-FFE5BC26D750}" type="pres">
      <dgm:prSet presAssocID="{B30AAF17-852C-4713-BB03-24B709015EF1}" presName="sibTrans" presStyleCnt="0"/>
      <dgm:spPr/>
    </dgm:pt>
    <dgm:pt modelId="{5F6182F1-6AE0-4202-A488-E079331B97BA}" type="pres">
      <dgm:prSet presAssocID="{8EE7032F-4EF7-47BA-A1D0-21994A291B70}" presName="compNode" presStyleCnt="0"/>
      <dgm:spPr/>
    </dgm:pt>
    <dgm:pt modelId="{9F329246-8A8C-4BB5-9465-15D101D70491}" type="pres">
      <dgm:prSet presAssocID="{8EE7032F-4EF7-47BA-A1D0-21994A291B70}" presName="iconBgRect" presStyleLbl="bgShp" presStyleIdx="3" presStyleCnt="5" custLinFactNeighborX="-31168" custLinFactNeighborY="-10611"/>
      <dgm:spPr/>
    </dgm:pt>
    <dgm:pt modelId="{0C261A0E-09FF-4D91-A55F-3F703442C04D}" type="pres">
      <dgm:prSet presAssocID="{8EE7032F-4EF7-47BA-A1D0-21994A291B70}" presName="iconRect" presStyleLbl="node1" presStyleIdx="3" presStyleCnt="5" custLinFactNeighborX="-57790" custLinFactNeighborY="-15477"/>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pt>
    <dgm:pt modelId="{526E6720-DA56-4D3E-9011-339BD25D4E0E}" type="pres">
      <dgm:prSet presAssocID="{8EE7032F-4EF7-47BA-A1D0-21994A291B70}" presName="spaceRect" presStyleCnt="0"/>
      <dgm:spPr/>
    </dgm:pt>
    <dgm:pt modelId="{B6FD345B-DCF3-4BD6-A2D8-AB4C86EB9F6F}" type="pres">
      <dgm:prSet presAssocID="{8EE7032F-4EF7-47BA-A1D0-21994A291B70}" presName="textRect" presStyleLbl="revTx" presStyleIdx="3" presStyleCnt="5" custLinFactNeighborX="-20632" custLinFactNeighborY="-7605">
        <dgm:presLayoutVars>
          <dgm:chMax val="1"/>
          <dgm:chPref val="1"/>
        </dgm:presLayoutVars>
      </dgm:prSet>
      <dgm:spPr/>
    </dgm:pt>
    <dgm:pt modelId="{66AC687E-F2A1-45C0-8580-1C4552378A48}" type="pres">
      <dgm:prSet presAssocID="{1C91D3D6-94A3-4724-917C-9175F124A2DB}" presName="sibTrans" presStyleCnt="0"/>
      <dgm:spPr/>
    </dgm:pt>
    <dgm:pt modelId="{67F782CA-2652-4A60-A3C8-05F931F889CF}" type="pres">
      <dgm:prSet presAssocID="{F8B5B8FE-162B-4265-8B57-5AB7EE9F0212}" presName="compNode" presStyleCnt="0"/>
      <dgm:spPr/>
    </dgm:pt>
    <dgm:pt modelId="{951DCEB7-8F73-4CAB-BF2C-2E847516DD41}" type="pres">
      <dgm:prSet presAssocID="{F8B5B8FE-162B-4265-8B57-5AB7EE9F0212}" presName="iconBgRect" presStyleLbl="bgShp" presStyleIdx="4" presStyleCnt="5" custLinFactNeighborX="-48193" custLinFactNeighborY="-7709"/>
      <dgm:spPr/>
    </dgm:pt>
    <dgm:pt modelId="{7C173414-7695-47DA-8C76-17F95E641F5F}" type="pres">
      <dgm:prSet presAssocID="{F8B5B8FE-162B-4265-8B57-5AB7EE9F0212}" presName="iconRect" presStyleLbl="node1" presStyleIdx="4" presStyleCnt="5" custLinFactNeighborX="-76864" custLinFactNeighborY="-15026"/>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CD53603B-36E8-4826-834D-149F5D80A72D}" type="pres">
      <dgm:prSet presAssocID="{F8B5B8FE-162B-4265-8B57-5AB7EE9F0212}" presName="spaceRect" presStyleCnt="0"/>
      <dgm:spPr/>
    </dgm:pt>
    <dgm:pt modelId="{4F0EF965-3576-4471-A233-60E99ACA36BB}" type="pres">
      <dgm:prSet presAssocID="{F8B5B8FE-162B-4265-8B57-5AB7EE9F0212}" presName="textRect" presStyleLbl="revTx" presStyleIdx="4" presStyleCnt="5" custLinFactNeighborX="-23561" custLinFactNeighborY="-6448">
        <dgm:presLayoutVars>
          <dgm:chMax val="1"/>
          <dgm:chPref val="1"/>
        </dgm:presLayoutVars>
      </dgm:prSet>
      <dgm:spPr/>
    </dgm:pt>
  </dgm:ptLst>
  <dgm:cxnLst>
    <dgm:cxn modelId="{F71D380B-3D8A-4479-B192-CD1F6F7079C8}" srcId="{E4FD2B00-671D-47FC-B999-AFDA95D314C5}" destId="{F8B5B8FE-162B-4265-8B57-5AB7EE9F0212}" srcOrd="4" destOrd="0" parTransId="{1C3BC5FA-04FD-4DCF-9BD8-1189A113A049}" sibTransId="{E981E735-61BF-456D-9C08-D9913CAF798D}"/>
    <dgm:cxn modelId="{E8A4AB11-CA13-4E77-B678-D81BDE4BAC6C}" srcId="{E4FD2B00-671D-47FC-B999-AFDA95D314C5}" destId="{0CB7386A-BDFF-4226-A519-FDD73F69A39A}" srcOrd="0" destOrd="0" parTransId="{2C464863-A3BB-479D-B52C-C20061E83381}" sibTransId="{F26D7F79-9D73-4548-8DE6-E4161958B179}"/>
    <dgm:cxn modelId="{23AE2226-2F97-4E3D-9968-C7C24FCBD2D0}" type="presOf" srcId="{E4FD2B00-671D-47FC-B999-AFDA95D314C5}" destId="{5E972EEF-1052-4EE4-923D-8FA8CB3BD2A9}" srcOrd="0" destOrd="0" presId="urn:microsoft.com/office/officeart/2018/5/layout/IconCircleLabelList"/>
    <dgm:cxn modelId="{B2DC906C-6231-4D58-B491-F6C05067BF73}" type="presOf" srcId="{B1DB653A-95E2-4A7D-A887-87A882D669E1}" destId="{F6365863-89D8-4CCC-9197-84E697CE4ADE}" srcOrd="0" destOrd="0" presId="urn:microsoft.com/office/officeart/2018/5/layout/IconCircleLabelList"/>
    <dgm:cxn modelId="{66E39481-6850-462A-A889-3B9F2317CAAA}" type="presOf" srcId="{8EE7032F-4EF7-47BA-A1D0-21994A291B70}" destId="{B6FD345B-DCF3-4BD6-A2D8-AB4C86EB9F6F}" srcOrd="0" destOrd="0" presId="urn:microsoft.com/office/officeart/2018/5/layout/IconCircleLabelList"/>
    <dgm:cxn modelId="{AE600188-5D0E-427B-A038-AA7E4EA917AA}" type="presOf" srcId="{D82FAB67-FF5A-4A97-AA57-3EAC6F03F524}" destId="{D9869B91-64E6-43A3-881D-2D0BB32C3542}" srcOrd="0" destOrd="0" presId="urn:microsoft.com/office/officeart/2018/5/layout/IconCircleLabelList"/>
    <dgm:cxn modelId="{5ABCA799-AADB-4DDA-B002-0AB5289BECA4}" srcId="{E4FD2B00-671D-47FC-B999-AFDA95D314C5}" destId="{8EE7032F-4EF7-47BA-A1D0-21994A291B70}" srcOrd="3" destOrd="0" parTransId="{CAEE8D60-B989-4FF7-A62E-ABB7C9ACF512}" sibTransId="{1C91D3D6-94A3-4724-917C-9175F124A2DB}"/>
    <dgm:cxn modelId="{E45D18AF-4353-46A5-9466-171BA2DF33CD}" type="presOf" srcId="{0CB7386A-BDFF-4226-A519-FDD73F69A39A}" destId="{12F51E30-948A-4E29-9488-0366C4823450}" srcOrd="0" destOrd="0" presId="urn:microsoft.com/office/officeart/2018/5/layout/IconCircleLabelList"/>
    <dgm:cxn modelId="{FD1F02B8-2A11-43AF-85A0-6D8245E26863}" type="presOf" srcId="{F8B5B8FE-162B-4265-8B57-5AB7EE9F0212}" destId="{4F0EF965-3576-4471-A233-60E99ACA36BB}" srcOrd="0" destOrd="0" presId="urn:microsoft.com/office/officeart/2018/5/layout/IconCircleLabelList"/>
    <dgm:cxn modelId="{7AE8EEE7-4D01-4C81-860B-C55996FC8E79}" srcId="{E4FD2B00-671D-47FC-B999-AFDA95D314C5}" destId="{D82FAB67-FF5A-4A97-AA57-3EAC6F03F524}" srcOrd="1" destOrd="0" parTransId="{D906B2BE-1908-4CC7-A707-E7136A4ADDF6}" sibTransId="{255F9628-B5A5-4B79-93DF-1F0D7248D1B8}"/>
    <dgm:cxn modelId="{2ECDDCEA-B5B9-4878-96F6-4F20401DE4CC}" srcId="{E4FD2B00-671D-47FC-B999-AFDA95D314C5}" destId="{B1DB653A-95E2-4A7D-A887-87A882D669E1}" srcOrd="2" destOrd="0" parTransId="{0A8587D8-557E-4AC0-8777-674451B3938E}" sibTransId="{B30AAF17-852C-4713-BB03-24B709015EF1}"/>
    <dgm:cxn modelId="{0AE3437B-BFC6-4508-B0E4-F75543474422}" type="presParOf" srcId="{5E972EEF-1052-4EE4-923D-8FA8CB3BD2A9}" destId="{9B502F65-5F09-430F-B91E-455817AA873D}" srcOrd="0" destOrd="0" presId="urn:microsoft.com/office/officeart/2018/5/layout/IconCircleLabelList"/>
    <dgm:cxn modelId="{734CAE92-BA04-4B31-A628-A4A837A581E7}" type="presParOf" srcId="{9B502F65-5F09-430F-B91E-455817AA873D}" destId="{4EE46181-9896-4773-BE8E-1701230B2F6C}" srcOrd="0" destOrd="0" presId="urn:microsoft.com/office/officeart/2018/5/layout/IconCircleLabelList"/>
    <dgm:cxn modelId="{8D06B49A-CA4A-446B-A7E7-7B69B2074407}" type="presParOf" srcId="{9B502F65-5F09-430F-B91E-455817AA873D}" destId="{7FCE3E2E-5C15-43A7-B0DC-C6A91985E7F1}" srcOrd="1" destOrd="0" presId="urn:microsoft.com/office/officeart/2018/5/layout/IconCircleLabelList"/>
    <dgm:cxn modelId="{934EA350-9A49-4CD2-B8F0-511C76135900}" type="presParOf" srcId="{9B502F65-5F09-430F-B91E-455817AA873D}" destId="{EF5AC07D-AFFC-4939-9A93-4A0BA7D215AE}" srcOrd="2" destOrd="0" presId="urn:microsoft.com/office/officeart/2018/5/layout/IconCircleLabelList"/>
    <dgm:cxn modelId="{899B5902-69DD-4F54-B905-B9F463A22FDA}" type="presParOf" srcId="{9B502F65-5F09-430F-B91E-455817AA873D}" destId="{12F51E30-948A-4E29-9488-0366C4823450}" srcOrd="3" destOrd="0" presId="urn:microsoft.com/office/officeart/2018/5/layout/IconCircleLabelList"/>
    <dgm:cxn modelId="{EBC6BAA1-F74B-4113-B7DD-B7FB32468C87}" type="presParOf" srcId="{5E972EEF-1052-4EE4-923D-8FA8CB3BD2A9}" destId="{CA6AC30C-7A80-4FEC-9293-2F8A31803288}" srcOrd="1" destOrd="0" presId="urn:microsoft.com/office/officeart/2018/5/layout/IconCircleLabelList"/>
    <dgm:cxn modelId="{21B07133-B71E-4901-9E05-7FD1EE375F06}" type="presParOf" srcId="{5E972EEF-1052-4EE4-923D-8FA8CB3BD2A9}" destId="{56ECA615-9AB1-4244-9F91-BC2D69DEFA95}" srcOrd="2" destOrd="0" presId="urn:microsoft.com/office/officeart/2018/5/layout/IconCircleLabelList"/>
    <dgm:cxn modelId="{D8D02060-9A35-4669-8425-E3479FA67214}" type="presParOf" srcId="{56ECA615-9AB1-4244-9F91-BC2D69DEFA95}" destId="{7910890C-B5A7-433F-85F1-9A91CDE07D83}" srcOrd="0" destOrd="0" presId="urn:microsoft.com/office/officeart/2018/5/layout/IconCircleLabelList"/>
    <dgm:cxn modelId="{0B47E91C-C8E1-4A9D-9FD4-6F4D0B274059}" type="presParOf" srcId="{56ECA615-9AB1-4244-9F91-BC2D69DEFA95}" destId="{B46BC641-98EF-4B8C-BAF5-4322787FFE5E}" srcOrd="1" destOrd="0" presId="urn:microsoft.com/office/officeart/2018/5/layout/IconCircleLabelList"/>
    <dgm:cxn modelId="{D05F57D3-0ADA-485B-8664-526E72584F4F}" type="presParOf" srcId="{56ECA615-9AB1-4244-9F91-BC2D69DEFA95}" destId="{3ECB1DCD-C8DC-4A77-96AF-6AD3990513C1}" srcOrd="2" destOrd="0" presId="urn:microsoft.com/office/officeart/2018/5/layout/IconCircleLabelList"/>
    <dgm:cxn modelId="{B1BD5834-45F6-4F3D-853C-D5293E5B9875}" type="presParOf" srcId="{56ECA615-9AB1-4244-9F91-BC2D69DEFA95}" destId="{D9869B91-64E6-43A3-881D-2D0BB32C3542}" srcOrd="3" destOrd="0" presId="urn:microsoft.com/office/officeart/2018/5/layout/IconCircleLabelList"/>
    <dgm:cxn modelId="{60EE821F-9696-42B8-81AA-999CD898D195}" type="presParOf" srcId="{5E972EEF-1052-4EE4-923D-8FA8CB3BD2A9}" destId="{9E034ECA-E9CA-492E-9DE2-89867B5E6648}" srcOrd="3" destOrd="0" presId="urn:microsoft.com/office/officeart/2018/5/layout/IconCircleLabelList"/>
    <dgm:cxn modelId="{0FCDE4F8-ADEA-47CF-B760-85268C66A67B}" type="presParOf" srcId="{5E972EEF-1052-4EE4-923D-8FA8CB3BD2A9}" destId="{4AEB32EE-A764-4126-A9CE-50629F7D6C2C}" srcOrd="4" destOrd="0" presId="urn:microsoft.com/office/officeart/2018/5/layout/IconCircleLabelList"/>
    <dgm:cxn modelId="{AEF4350E-3EDE-43C4-B163-075AFDDE1AFC}" type="presParOf" srcId="{4AEB32EE-A764-4126-A9CE-50629F7D6C2C}" destId="{DA13FCB8-975E-42FD-9B3E-4B877E525447}" srcOrd="0" destOrd="0" presId="urn:microsoft.com/office/officeart/2018/5/layout/IconCircleLabelList"/>
    <dgm:cxn modelId="{4CA747DE-7F9E-43BE-9CC8-81F589FB5B98}" type="presParOf" srcId="{4AEB32EE-A764-4126-A9CE-50629F7D6C2C}" destId="{10CAC149-F415-4272-BDC0-0A14421A99DC}" srcOrd="1" destOrd="0" presId="urn:microsoft.com/office/officeart/2018/5/layout/IconCircleLabelList"/>
    <dgm:cxn modelId="{49C06379-D47A-4F5E-9EE7-6545F6DD7481}" type="presParOf" srcId="{4AEB32EE-A764-4126-A9CE-50629F7D6C2C}" destId="{2585B0B1-FE61-44AE-96B2-E919693DB882}" srcOrd="2" destOrd="0" presId="urn:microsoft.com/office/officeart/2018/5/layout/IconCircleLabelList"/>
    <dgm:cxn modelId="{A242F7BB-AF00-4DAE-A5D5-190A3A1FD650}" type="presParOf" srcId="{4AEB32EE-A764-4126-A9CE-50629F7D6C2C}" destId="{F6365863-89D8-4CCC-9197-84E697CE4ADE}" srcOrd="3" destOrd="0" presId="urn:microsoft.com/office/officeart/2018/5/layout/IconCircleLabelList"/>
    <dgm:cxn modelId="{763AF7CD-7122-405C-BE26-06FF31DF8361}" type="presParOf" srcId="{5E972EEF-1052-4EE4-923D-8FA8CB3BD2A9}" destId="{C781FDAB-C78A-43BE-A6D8-FFE5BC26D750}" srcOrd="5" destOrd="0" presId="urn:microsoft.com/office/officeart/2018/5/layout/IconCircleLabelList"/>
    <dgm:cxn modelId="{0F3AC16A-072D-4C67-8A20-B41229CFB650}" type="presParOf" srcId="{5E972EEF-1052-4EE4-923D-8FA8CB3BD2A9}" destId="{5F6182F1-6AE0-4202-A488-E079331B97BA}" srcOrd="6" destOrd="0" presId="urn:microsoft.com/office/officeart/2018/5/layout/IconCircleLabelList"/>
    <dgm:cxn modelId="{C23FDBEF-7720-4267-9CDB-2C7C0DB25CBF}" type="presParOf" srcId="{5F6182F1-6AE0-4202-A488-E079331B97BA}" destId="{9F329246-8A8C-4BB5-9465-15D101D70491}" srcOrd="0" destOrd="0" presId="urn:microsoft.com/office/officeart/2018/5/layout/IconCircleLabelList"/>
    <dgm:cxn modelId="{6D7E565E-255B-4240-9417-A9DB49AA242C}" type="presParOf" srcId="{5F6182F1-6AE0-4202-A488-E079331B97BA}" destId="{0C261A0E-09FF-4D91-A55F-3F703442C04D}" srcOrd="1" destOrd="0" presId="urn:microsoft.com/office/officeart/2018/5/layout/IconCircleLabelList"/>
    <dgm:cxn modelId="{730B8430-1EEB-4C92-88D9-10D3B31E7A3A}" type="presParOf" srcId="{5F6182F1-6AE0-4202-A488-E079331B97BA}" destId="{526E6720-DA56-4D3E-9011-339BD25D4E0E}" srcOrd="2" destOrd="0" presId="urn:microsoft.com/office/officeart/2018/5/layout/IconCircleLabelList"/>
    <dgm:cxn modelId="{AF665874-C3BD-41CA-9BD0-CE52832D850A}" type="presParOf" srcId="{5F6182F1-6AE0-4202-A488-E079331B97BA}" destId="{B6FD345B-DCF3-4BD6-A2D8-AB4C86EB9F6F}" srcOrd="3" destOrd="0" presId="urn:microsoft.com/office/officeart/2018/5/layout/IconCircleLabelList"/>
    <dgm:cxn modelId="{C08F12A6-B0B9-4B34-B53F-271D3BA734F9}" type="presParOf" srcId="{5E972EEF-1052-4EE4-923D-8FA8CB3BD2A9}" destId="{66AC687E-F2A1-45C0-8580-1C4552378A48}" srcOrd="7" destOrd="0" presId="urn:microsoft.com/office/officeart/2018/5/layout/IconCircleLabelList"/>
    <dgm:cxn modelId="{F13D0917-99F8-4D70-9F3E-7728C36C6FBD}" type="presParOf" srcId="{5E972EEF-1052-4EE4-923D-8FA8CB3BD2A9}" destId="{67F782CA-2652-4A60-A3C8-05F931F889CF}" srcOrd="8" destOrd="0" presId="urn:microsoft.com/office/officeart/2018/5/layout/IconCircleLabelList"/>
    <dgm:cxn modelId="{2B3C3F92-4FEC-41FB-91BE-A82E64B82579}" type="presParOf" srcId="{67F782CA-2652-4A60-A3C8-05F931F889CF}" destId="{951DCEB7-8F73-4CAB-BF2C-2E847516DD41}" srcOrd="0" destOrd="0" presId="urn:microsoft.com/office/officeart/2018/5/layout/IconCircleLabelList"/>
    <dgm:cxn modelId="{1086BF10-F91A-4DAC-8220-3F9FACFCF7F4}" type="presParOf" srcId="{67F782CA-2652-4A60-A3C8-05F931F889CF}" destId="{7C173414-7695-47DA-8C76-17F95E641F5F}" srcOrd="1" destOrd="0" presId="urn:microsoft.com/office/officeart/2018/5/layout/IconCircleLabelList"/>
    <dgm:cxn modelId="{7F1A1749-D716-492D-99AD-926699C2903C}" type="presParOf" srcId="{67F782CA-2652-4A60-A3C8-05F931F889CF}" destId="{CD53603B-36E8-4826-834D-149F5D80A72D}" srcOrd="2" destOrd="0" presId="urn:microsoft.com/office/officeart/2018/5/layout/IconCircleLabelList"/>
    <dgm:cxn modelId="{80A3F066-2720-4C21-9EF4-8980ED1BDAD6}" type="presParOf" srcId="{67F782CA-2652-4A60-A3C8-05F931F889CF}" destId="{4F0EF965-3576-4471-A233-60E99ACA36B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594095-D607-4F9D-B1E3-9A2D58263F86}" type="doc">
      <dgm:prSet loTypeId="urn:microsoft.com/office/officeart/2008/layout/AlternatingHexagons" loCatId="list" qsTypeId="urn:microsoft.com/office/officeart/2005/8/quickstyle/simple3" qsCatId="simple" csTypeId="urn:microsoft.com/office/officeart/2005/8/colors/colorful4" csCatId="colorful" phldr="1"/>
      <dgm:spPr/>
      <dgm:t>
        <a:bodyPr/>
        <a:lstStyle/>
        <a:p>
          <a:endParaRPr lang="it-IT"/>
        </a:p>
      </dgm:t>
    </dgm:pt>
    <dgm:pt modelId="{95D470B8-C383-4F92-8379-E42C953E131A}">
      <dgm:prSet phldrT="[Testo]" custT="1"/>
      <dgm:spPr/>
      <dgm:t>
        <a:bodyPr/>
        <a:lstStyle/>
        <a:p>
          <a:r>
            <a:rPr lang="it-IT" sz="1200" dirty="0"/>
            <a:t>Professionalità</a:t>
          </a:r>
        </a:p>
      </dgm:t>
    </dgm:pt>
    <dgm:pt modelId="{CD0DD2D9-15BE-44DB-9C7F-840D0D79596F}" type="parTrans" cxnId="{683CFA59-5AAF-4699-ACAE-175CDDCD0F81}">
      <dgm:prSet/>
      <dgm:spPr/>
      <dgm:t>
        <a:bodyPr/>
        <a:lstStyle/>
        <a:p>
          <a:endParaRPr lang="it-IT"/>
        </a:p>
      </dgm:t>
    </dgm:pt>
    <dgm:pt modelId="{02AF5337-9B4A-464E-B800-8B04499B776A}" type="sibTrans" cxnId="{683CFA59-5AAF-4699-ACAE-175CDDCD0F81}">
      <dgm:prSet/>
      <dgm:spPr/>
      <dgm:t>
        <a:bodyPr/>
        <a:lstStyle/>
        <a:p>
          <a:r>
            <a:rPr lang="it-IT" dirty="0"/>
            <a:t>Crescita</a:t>
          </a:r>
        </a:p>
      </dgm:t>
    </dgm:pt>
    <dgm:pt modelId="{E7C2F078-20F5-4842-B05B-E6984E766D14}">
      <dgm:prSet phldrT="[Testo]" custT="1"/>
      <dgm:spPr/>
      <dgm:t>
        <a:bodyPr/>
        <a:lstStyle/>
        <a:p>
          <a:r>
            <a:rPr lang="it-IT" sz="1400" dirty="0"/>
            <a:t>Innovazione</a:t>
          </a:r>
        </a:p>
      </dgm:t>
    </dgm:pt>
    <dgm:pt modelId="{2FF80915-1344-4792-8B2D-66D3656C7F98}" type="parTrans" cxnId="{3F462464-3F7C-427E-8FE3-0ADE98AC1B60}">
      <dgm:prSet/>
      <dgm:spPr/>
      <dgm:t>
        <a:bodyPr/>
        <a:lstStyle/>
        <a:p>
          <a:endParaRPr lang="it-IT"/>
        </a:p>
      </dgm:t>
    </dgm:pt>
    <dgm:pt modelId="{154236B8-E7C4-460D-B7C3-F7D2CE88B596}" type="sibTrans" cxnId="{3F462464-3F7C-427E-8FE3-0ADE98AC1B60}">
      <dgm:prSet/>
      <dgm:spPr/>
      <dgm:t>
        <a:bodyPr/>
        <a:lstStyle/>
        <a:p>
          <a:r>
            <a:rPr lang="it-IT" dirty="0"/>
            <a:t>Formazione</a:t>
          </a:r>
        </a:p>
      </dgm:t>
    </dgm:pt>
    <dgm:pt modelId="{C32CF3F1-D7FB-4070-AAAA-B6B9E4D216C9}">
      <dgm:prSet phldrT="[Testo]" custT="1"/>
      <dgm:spPr/>
      <dgm:t>
        <a:bodyPr/>
        <a:lstStyle/>
        <a:p>
          <a:r>
            <a:rPr lang="it-IT" sz="1050" dirty="0"/>
            <a:t>Personalizzazione dei servizi </a:t>
          </a:r>
        </a:p>
      </dgm:t>
    </dgm:pt>
    <dgm:pt modelId="{EE193213-EA28-4194-88D3-FFCCAB899C33}" type="parTrans" cxnId="{3DDC3604-0EDB-4091-8234-9B3B48918762}">
      <dgm:prSet/>
      <dgm:spPr/>
      <dgm:t>
        <a:bodyPr/>
        <a:lstStyle/>
        <a:p>
          <a:endParaRPr lang="it-IT"/>
        </a:p>
      </dgm:t>
    </dgm:pt>
    <dgm:pt modelId="{7D080574-71F2-4686-8E23-A1FBDE142E47}" type="sibTrans" cxnId="{3DDC3604-0EDB-4091-8234-9B3B48918762}">
      <dgm:prSet custT="1"/>
      <dgm:spPr/>
      <dgm:t>
        <a:bodyPr/>
        <a:lstStyle/>
        <a:p>
          <a:r>
            <a:rPr lang="it-IT" sz="2000" dirty="0"/>
            <a:t>Presidio sul territorio</a:t>
          </a:r>
        </a:p>
      </dgm:t>
    </dgm:pt>
    <dgm:pt modelId="{F2534A0E-4A16-4A04-BD2F-39DD30ADE397}" type="pres">
      <dgm:prSet presAssocID="{61594095-D607-4F9D-B1E3-9A2D58263F86}" presName="Name0" presStyleCnt="0">
        <dgm:presLayoutVars>
          <dgm:chMax/>
          <dgm:chPref/>
          <dgm:dir/>
          <dgm:animLvl val="lvl"/>
        </dgm:presLayoutVars>
      </dgm:prSet>
      <dgm:spPr/>
    </dgm:pt>
    <dgm:pt modelId="{2623826B-A097-42E4-A48E-EC2A6E55E8FF}" type="pres">
      <dgm:prSet presAssocID="{95D470B8-C383-4F92-8379-E42C953E131A}" presName="composite" presStyleCnt="0"/>
      <dgm:spPr/>
    </dgm:pt>
    <dgm:pt modelId="{8DB9B0B4-3571-426E-8BE3-7700B3EBB1E1}" type="pres">
      <dgm:prSet presAssocID="{95D470B8-C383-4F92-8379-E42C953E131A}" presName="Parent1" presStyleLbl="node1" presStyleIdx="0" presStyleCnt="6" custScaleX="107903" custScaleY="98901" custLinFactNeighborY="0">
        <dgm:presLayoutVars>
          <dgm:chMax val="1"/>
          <dgm:chPref val="1"/>
          <dgm:bulletEnabled val="1"/>
        </dgm:presLayoutVars>
      </dgm:prSet>
      <dgm:spPr/>
    </dgm:pt>
    <dgm:pt modelId="{71A2CA7E-6342-486C-AFE3-61A228F2E04E}" type="pres">
      <dgm:prSet presAssocID="{95D470B8-C383-4F92-8379-E42C953E131A}" presName="Childtext1" presStyleLbl="revTx" presStyleIdx="0" presStyleCnt="3">
        <dgm:presLayoutVars>
          <dgm:chMax val="0"/>
          <dgm:chPref val="0"/>
          <dgm:bulletEnabled val="1"/>
        </dgm:presLayoutVars>
      </dgm:prSet>
      <dgm:spPr/>
    </dgm:pt>
    <dgm:pt modelId="{53DE66EA-DAF2-43A2-8CFB-5AC7DB85DC4D}" type="pres">
      <dgm:prSet presAssocID="{95D470B8-C383-4F92-8379-E42C953E131A}" presName="BalanceSpacing" presStyleCnt="0"/>
      <dgm:spPr/>
    </dgm:pt>
    <dgm:pt modelId="{AAC84AA3-E517-44AA-BFEE-1B79CED4FFBD}" type="pres">
      <dgm:prSet presAssocID="{95D470B8-C383-4F92-8379-E42C953E131A}" presName="BalanceSpacing1" presStyleCnt="0"/>
      <dgm:spPr/>
    </dgm:pt>
    <dgm:pt modelId="{19B6E2C7-CDB3-4F7A-B7D7-6DC2A9DAFF70}" type="pres">
      <dgm:prSet presAssocID="{02AF5337-9B4A-464E-B800-8B04499B776A}" presName="Accent1Text" presStyleLbl="node1" presStyleIdx="1" presStyleCnt="6"/>
      <dgm:spPr/>
    </dgm:pt>
    <dgm:pt modelId="{043D9D37-5689-4EEC-A8C2-28E57B22FB2C}" type="pres">
      <dgm:prSet presAssocID="{02AF5337-9B4A-464E-B800-8B04499B776A}" presName="spaceBetweenRectangles" presStyleCnt="0"/>
      <dgm:spPr/>
    </dgm:pt>
    <dgm:pt modelId="{0F66CF67-D828-4F11-968D-F38CDC5C7C5B}" type="pres">
      <dgm:prSet presAssocID="{E7C2F078-20F5-4842-B05B-E6984E766D14}" presName="composite" presStyleCnt="0"/>
      <dgm:spPr/>
    </dgm:pt>
    <dgm:pt modelId="{FA223992-7229-4F3E-A115-71910F58F9DF}" type="pres">
      <dgm:prSet presAssocID="{E7C2F078-20F5-4842-B05B-E6984E766D14}" presName="Parent1" presStyleLbl="node1" presStyleIdx="2" presStyleCnt="6" custLinFactNeighborX="1129" custLinFactNeighborY="3003">
        <dgm:presLayoutVars>
          <dgm:chMax val="1"/>
          <dgm:chPref val="1"/>
          <dgm:bulletEnabled val="1"/>
        </dgm:presLayoutVars>
      </dgm:prSet>
      <dgm:spPr/>
    </dgm:pt>
    <dgm:pt modelId="{B58E2E8A-29BA-49EC-97AD-0E8937EF6136}" type="pres">
      <dgm:prSet presAssocID="{E7C2F078-20F5-4842-B05B-E6984E766D14}" presName="Childtext1" presStyleLbl="revTx" presStyleIdx="1" presStyleCnt="3">
        <dgm:presLayoutVars>
          <dgm:chMax val="0"/>
          <dgm:chPref val="0"/>
          <dgm:bulletEnabled val="1"/>
        </dgm:presLayoutVars>
      </dgm:prSet>
      <dgm:spPr/>
    </dgm:pt>
    <dgm:pt modelId="{91935B8A-CCD3-44B4-84C1-4EFBBD3D3D2C}" type="pres">
      <dgm:prSet presAssocID="{E7C2F078-20F5-4842-B05B-E6984E766D14}" presName="BalanceSpacing" presStyleCnt="0"/>
      <dgm:spPr/>
    </dgm:pt>
    <dgm:pt modelId="{CD11EA3E-37BB-4683-A513-D788A12D6FF4}" type="pres">
      <dgm:prSet presAssocID="{E7C2F078-20F5-4842-B05B-E6984E766D14}" presName="BalanceSpacing1" presStyleCnt="0"/>
      <dgm:spPr/>
    </dgm:pt>
    <dgm:pt modelId="{8CC348CA-A254-4EA9-842D-B9C9EAD19CEA}" type="pres">
      <dgm:prSet presAssocID="{154236B8-E7C4-460D-B7C3-F7D2CE88B596}" presName="Accent1Text" presStyleLbl="node1" presStyleIdx="3" presStyleCnt="6"/>
      <dgm:spPr/>
    </dgm:pt>
    <dgm:pt modelId="{CD6B7F70-1FAD-41A6-AC20-025360FAEFCB}" type="pres">
      <dgm:prSet presAssocID="{154236B8-E7C4-460D-B7C3-F7D2CE88B596}" presName="spaceBetweenRectangles" presStyleCnt="0"/>
      <dgm:spPr/>
    </dgm:pt>
    <dgm:pt modelId="{7AC7BE21-727E-4C28-A20A-3E6D3979B957}" type="pres">
      <dgm:prSet presAssocID="{C32CF3F1-D7FB-4070-AAAA-B6B9E4D216C9}" presName="composite" presStyleCnt="0"/>
      <dgm:spPr/>
    </dgm:pt>
    <dgm:pt modelId="{CB585E12-8105-4DD7-829F-5AFBC04AAD94}" type="pres">
      <dgm:prSet presAssocID="{C32CF3F1-D7FB-4070-AAAA-B6B9E4D216C9}" presName="Parent1" presStyleLbl="node1" presStyleIdx="4" presStyleCnt="6" custScaleX="109112" custScaleY="97846">
        <dgm:presLayoutVars>
          <dgm:chMax val="1"/>
          <dgm:chPref val="1"/>
          <dgm:bulletEnabled val="1"/>
        </dgm:presLayoutVars>
      </dgm:prSet>
      <dgm:spPr/>
    </dgm:pt>
    <dgm:pt modelId="{5A0562BA-6B06-4001-9A1C-6FBCAF875AB6}" type="pres">
      <dgm:prSet presAssocID="{C32CF3F1-D7FB-4070-AAAA-B6B9E4D216C9}" presName="Childtext1" presStyleLbl="revTx" presStyleIdx="2" presStyleCnt="3">
        <dgm:presLayoutVars>
          <dgm:chMax val="0"/>
          <dgm:chPref val="0"/>
          <dgm:bulletEnabled val="1"/>
        </dgm:presLayoutVars>
      </dgm:prSet>
      <dgm:spPr/>
    </dgm:pt>
    <dgm:pt modelId="{1FF14A6C-93E3-4A89-81EB-864D5F338417}" type="pres">
      <dgm:prSet presAssocID="{C32CF3F1-D7FB-4070-AAAA-B6B9E4D216C9}" presName="BalanceSpacing" presStyleCnt="0"/>
      <dgm:spPr/>
    </dgm:pt>
    <dgm:pt modelId="{537ECB51-916C-43DF-B100-9BEBA56C58F1}" type="pres">
      <dgm:prSet presAssocID="{C32CF3F1-D7FB-4070-AAAA-B6B9E4D216C9}" presName="BalanceSpacing1" presStyleCnt="0"/>
      <dgm:spPr/>
    </dgm:pt>
    <dgm:pt modelId="{BD2B4D8C-76C6-40E0-8B72-B35621B60BB8}" type="pres">
      <dgm:prSet presAssocID="{7D080574-71F2-4686-8E23-A1FBDE142E47}" presName="Accent1Text" presStyleLbl="node1" presStyleIdx="5" presStyleCnt="6"/>
      <dgm:spPr/>
    </dgm:pt>
  </dgm:ptLst>
  <dgm:cxnLst>
    <dgm:cxn modelId="{3DDC3604-0EDB-4091-8234-9B3B48918762}" srcId="{61594095-D607-4F9D-B1E3-9A2D58263F86}" destId="{C32CF3F1-D7FB-4070-AAAA-B6B9E4D216C9}" srcOrd="2" destOrd="0" parTransId="{EE193213-EA28-4194-88D3-FFCCAB899C33}" sibTransId="{7D080574-71F2-4686-8E23-A1FBDE142E47}"/>
    <dgm:cxn modelId="{8672461D-4C98-4ED7-A518-49AB24F0097F}" type="presOf" srcId="{E7C2F078-20F5-4842-B05B-E6984E766D14}" destId="{FA223992-7229-4F3E-A115-71910F58F9DF}" srcOrd="0" destOrd="0" presId="urn:microsoft.com/office/officeart/2008/layout/AlternatingHexagons"/>
    <dgm:cxn modelId="{4F670F1F-47E0-493A-A883-6F3C755F7484}" type="presOf" srcId="{61594095-D607-4F9D-B1E3-9A2D58263F86}" destId="{F2534A0E-4A16-4A04-BD2F-39DD30ADE397}" srcOrd="0" destOrd="0" presId="urn:microsoft.com/office/officeart/2008/layout/AlternatingHexagons"/>
    <dgm:cxn modelId="{F66FA03A-166C-4EC0-9DF0-CDFB7D7582D9}" type="presOf" srcId="{154236B8-E7C4-460D-B7C3-F7D2CE88B596}" destId="{8CC348CA-A254-4EA9-842D-B9C9EAD19CEA}" srcOrd="0" destOrd="0" presId="urn:microsoft.com/office/officeart/2008/layout/AlternatingHexagons"/>
    <dgm:cxn modelId="{3F462464-3F7C-427E-8FE3-0ADE98AC1B60}" srcId="{61594095-D607-4F9D-B1E3-9A2D58263F86}" destId="{E7C2F078-20F5-4842-B05B-E6984E766D14}" srcOrd="1" destOrd="0" parTransId="{2FF80915-1344-4792-8B2D-66D3656C7F98}" sibTransId="{154236B8-E7C4-460D-B7C3-F7D2CE88B596}"/>
    <dgm:cxn modelId="{F31EC069-A5AA-44B6-BA56-870B9E0BABCB}" type="presOf" srcId="{95D470B8-C383-4F92-8379-E42C953E131A}" destId="{8DB9B0B4-3571-426E-8BE3-7700B3EBB1E1}" srcOrd="0" destOrd="0" presId="urn:microsoft.com/office/officeart/2008/layout/AlternatingHexagons"/>
    <dgm:cxn modelId="{215D1955-8562-4AA5-AB1C-8B35CF7C69AD}" type="presOf" srcId="{7D080574-71F2-4686-8E23-A1FBDE142E47}" destId="{BD2B4D8C-76C6-40E0-8B72-B35621B60BB8}" srcOrd="0" destOrd="0" presId="urn:microsoft.com/office/officeart/2008/layout/AlternatingHexagons"/>
    <dgm:cxn modelId="{683CFA59-5AAF-4699-ACAE-175CDDCD0F81}" srcId="{61594095-D607-4F9D-B1E3-9A2D58263F86}" destId="{95D470B8-C383-4F92-8379-E42C953E131A}" srcOrd="0" destOrd="0" parTransId="{CD0DD2D9-15BE-44DB-9C7F-840D0D79596F}" sibTransId="{02AF5337-9B4A-464E-B800-8B04499B776A}"/>
    <dgm:cxn modelId="{40FD217A-FADD-4E6F-8497-0E2294F1CAD4}" type="presOf" srcId="{C32CF3F1-D7FB-4070-AAAA-B6B9E4D216C9}" destId="{CB585E12-8105-4DD7-829F-5AFBC04AAD94}" srcOrd="0" destOrd="0" presId="urn:microsoft.com/office/officeart/2008/layout/AlternatingHexagons"/>
    <dgm:cxn modelId="{CEE49F85-5920-47F9-8D33-732D2EF1A7F4}" type="presOf" srcId="{02AF5337-9B4A-464E-B800-8B04499B776A}" destId="{19B6E2C7-CDB3-4F7A-B7D7-6DC2A9DAFF70}" srcOrd="0" destOrd="0" presId="urn:microsoft.com/office/officeart/2008/layout/AlternatingHexagons"/>
    <dgm:cxn modelId="{FEC078AA-CFDC-49EF-9062-E55AFB3EF20D}" type="presParOf" srcId="{F2534A0E-4A16-4A04-BD2F-39DD30ADE397}" destId="{2623826B-A097-42E4-A48E-EC2A6E55E8FF}" srcOrd="0" destOrd="0" presId="urn:microsoft.com/office/officeart/2008/layout/AlternatingHexagons"/>
    <dgm:cxn modelId="{EF267CA8-19DC-44D7-8B9C-29736DA58F00}" type="presParOf" srcId="{2623826B-A097-42E4-A48E-EC2A6E55E8FF}" destId="{8DB9B0B4-3571-426E-8BE3-7700B3EBB1E1}" srcOrd="0" destOrd="0" presId="urn:microsoft.com/office/officeart/2008/layout/AlternatingHexagons"/>
    <dgm:cxn modelId="{DE30FC41-EA9A-4CC2-8EBE-475EF7767573}" type="presParOf" srcId="{2623826B-A097-42E4-A48E-EC2A6E55E8FF}" destId="{71A2CA7E-6342-486C-AFE3-61A228F2E04E}" srcOrd="1" destOrd="0" presId="urn:microsoft.com/office/officeart/2008/layout/AlternatingHexagons"/>
    <dgm:cxn modelId="{3BAAC927-7279-4DF9-A2AC-231DE39195F5}" type="presParOf" srcId="{2623826B-A097-42E4-A48E-EC2A6E55E8FF}" destId="{53DE66EA-DAF2-43A2-8CFB-5AC7DB85DC4D}" srcOrd="2" destOrd="0" presId="urn:microsoft.com/office/officeart/2008/layout/AlternatingHexagons"/>
    <dgm:cxn modelId="{80078367-5CFC-4F21-B5A4-6660CF99A910}" type="presParOf" srcId="{2623826B-A097-42E4-A48E-EC2A6E55E8FF}" destId="{AAC84AA3-E517-44AA-BFEE-1B79CED4FFBD}" srcOrd="3" destOrd="0" presId="urn:microsoft.com/office/officeart/2008/layout/AlternatingHexagons"/>
    <dgm:cxn modelId="{D9C3F453-9224-4294-876C-D26C0BEBEACD}" type="presParOf" srcId="{2623826B-A097-42E4-A48E-EC2A6E55E8FF}" destId="{19B6E2C7-CDB3-4F7A-B7D7-6DC2A9DAFF70}" srcOrd="4" destOrd="0" presId="urn:microsoft.com/office/officeart/2008/layout/AlternatingHexagons"/>
    <dgm:cxn modelId="{C6002F6F-4158-4EFA-8A80-A7A7509E2181}" type="presParOf" srcId="{F2534A0E-4A16-4A04-BD2F-39DD30ADE397}" destId="{043D9D37-5689-4EEC-A8C2-28E57B22FB2C}" srcOrd="1" destOrd="0" presId="urn:microsoft.com/office/officeart/2008/layout/AlternatingHexagons"/>
    <dgm:cxn modelId="{FAAA67DD-D47D-4C76-9CC9-5752B0970ED3}" type="presParOf" srcId="{F2534A0E-4A16-4A04-BD2F-39DD30ADE397}" destId="{0F66CF67-D828-4F11-968D-F38CDC5C7C5B}" srcOrd="2" destOrd="0" presId="urn:microsoft.com/office/officeart/2008/layout/AlternatingHexagons"/>
    <dgm:cxn modelId="{371E520C-93B9-4939-B6E9-780FF363D5C4}" type="presParOf" srcId="{0F66CF67-D828-4F11-968D-F38CDC5C7C5B}" destId="{FA223992-7229-4F3E-A115-71910F58F9DF}" srcOrd="0" destOrd="0" presId="urn:microsoft.com/office/officeart/2008/layout/AlternatingHexagons"/>
    <dgm:cxn modelId="{F1AC9C16-880B-448A-8EC0-659C3744849C}" type="presParOf" srcId="{0F66CF67-D828-4F11-968D-F38CDC5C7C5B}" destId="{B58E2E8A-29BA-49EC-97AD-0E8937EF6136}" srcOrd="1" destOrd="0" presId="urn:microsoft.com/office/officeart/2008/layout/AlternatingHexagons"/>
    <dgm:cxn modelId="{578699BE-8DBD-4050-A544-B8DEFE25F816}" type="presParOf" srcId="{0F66CF67-D828-4F11-968D-F38CDC5C7C5B}" destId="{91935B8A-CCD3-44B4-84C1-4EFBBD3D3D2C}" srcOrd="2" destOrd="0" presId="urn:microsoft.com/office/officeart/2008/layout/AlternatingHexagons"/>
    <dgm:cxn modelId="{FFF4C550-BA53-4856-9329-C40ECBDEA433}" type="presParOf" srcId="{0F66CF67-D828-4F11-968D-F38CDC5C7C5B}" destId="{CD11EA3E-37BB-4683-A513-D788A12D6FF4}" srcOrd="3" destOrd="0" presId="urn:microsoft.com/office/officeart/2008/layout/AlternatingHexagons"/>
    <dgm:cxn modelId="{EB3219D3-B4C2-4532-BA02-211ADA21972F}" type="presParOf" srcId="{0F66CF67-D828-4F11-968D-F38CDC5C7C5B}" destId="{8CC348CA-A254-4EA9-842D-B9C9EAD19CEA}" srcOrd="4" destOrd="0" presId="urn:microsoft.com/office/officeart/2008/layout/AlternatingHexagons"/>
    <dgm:cxn modelId="{77121A0D-32D6-442C-87C5-9CC1B4517445}" type="presParOf" srcId="{F2534A0E-4A16-4A04-BD2F-39DD30ADE397}" destId="{CD6B7F70-1FAD-41A6-AC20-025360FAEFCB}" srcOrd="3" destOrd="0" presId="urn:microsoft.com/office/officeart/2008/layout/AlternatingHexagons"/>
    <dgm:cxn modelId="{8190A36E-F8F1-40DD-8D39-2110944FCAA8}" type="presParOf" srcId="{F2534A0E-4A16-4A04-BD2F-39DD30ADE397}" destId="{7AC7BE21-727E-4C28-A20A-3E6D3979B957}" srcOrd="4" destOrd="0" presId="urn:microsoft.com/office/officeart/2008/layout/AlternatingHexagons"/>
    <dgm:cxn modelId="{DF4CB336-37BA-49DC-B877-8480433A47DB}" type="presParOf" srcId="{7AC7BE21-727E-4C28-A20A-3E6D3979B957}" destId="{CB585E12-8105-4DD7-829F-5AFBC04AAD94}" srcOrd="0" destOrd="0" presId="urn:microsoft.com/office/officeart/2008/layout/AlternatingHexagons"/>
    <dgm:cxn modelId="{748A0F6F-E65E-40E0-8085-C93A02AB4EA0}" type="presParOf" srcId="{7AC7BE21-727E-4C28-A20A-3E6D3979B957}" destId="{5A0562BA-6B06-4001-9A1C-6FBCAF875AB6}" srcOrd="1" destOrd="0" presId="urn:microsoft.com/office/officeart/2008/layout/AlternatingHexagons"/>
    <dgm:cxn modelId="{33AB2D3F-2C49-467C-AA80-4E8635C3E3C3}" type="presParOf" srcId="{7AC7BE21-727E-4C28-A20A-3E6D3979B957}" destId="{1FF14A6C-93E3-4A89-81EB-864D5F338417}" srcOrd="2" destOrd="0" presId="urn:microsoft.com/office/officeart/2008/layout/AlternatingHexagons"/>
    <dgm:cxn modelId="{0F935175-BC8C-49E9-99E6-153C313DA7E5}" type="presParOf" srcId="{7AC7BE21-727E-4C28-A20A-3E6D3979B957}" destId="{537ECB51-916C-43DF-B100-9BEBA56C58F1}" srcOrd="3" destOrd="0" presId="urn:microsoft.com/office/officeart/2008/layout/AlternatingHexagons"/>
    <dgm:cxn modelId="{26C5D0AB-7434-4621-AE2D-EE7C16536B33}" type="presParOf" srcId="{7AC7BE21-727E-4C28-A20A-3E6D3979B957}" destId="{BD2B4D8C-76C6-40E0-8B72-B35621B60BB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DB2C61-58C6-417F-BBBF-9B0DB2C1CD9A}" type="doc">
      <dgm:prSet loTypeId="urn:microsoft.com/office/officeart/2005/8/layout/chevron1" loCatId="process" qsTypeId="urn:microsoft.com/office/officeart/2005/8/quickstyle/simple1" qsCatId="simple" csTypeId="urn:microsoft.com/office/officeart/2005/8/colors/accent1_2" csCatId="accent1" phldr="1"/>
      <dgm:spPr/>
    </dgm:pt>
    <dgm:pt modelId="{66DB92F7-556F-4DFC-9ED4-0D358592CD32}">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Comprendere il bisogno</a:t>
          </a:r>
        </a:p>
      </dgm:t>
    </dgm:pt>
    <dgm:pt modelId="{A97D8DFB-60AB-446D-867A-C75A9613F114}" type="parTrans" cxnId="{CF32AFF8-9F8D-4594-8B8E-0FAF0CF4442F}">
      <dgm:prSet/>
      <dgm:spPr/>
      <dgm:t>
        <a:bodyPr/>
        <a:lstStyle/>
        <a:p>
          <a:endParaRPr lang="it-IT"/>
        </a:p>
      </dgm:t>
    </dgm:pt>
    <dgm:pt modelId="{FB62EFFD-B59D-4E42-81E4-1EC8DA4A3808}" type="sibTrans" cxnId="{CF32AFF8-9F8D-4594-8B8E-0FAF0CF4442F}">
      <dgm:prSet/>
      <dgm:spPr/>
      <dgm:t>
        <a:bodyPr/>
        <a:lstStyle/>
        <a:p>
          <a:endParaRPr lang="it-IT"/>
        </a:p>
      </dgm:t>
    </dgm:pt>
    <dgm:pt modelId="{C75D6A30-3887-41B6-A205-3B7DC2EC2FAD}">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Elaborare e condividere la soluzione</a:t>
          </a:r>
        </a:p>
      </dgm:t>
    </dgm:pt>
    <dgm:pt modelId="{4F997F7F-6A43-4C50-9CD0-AD787AB39140}" type="parTrans" cxnId="{DB12480F-ACD3-4E2C-A945-FB3C8DC0E770}">
      <dgm:prSet/>
      <dgm:spPr/>
      <dgm:t>
        <a:bodyPr/>
        <a:lstStyle/>
        <a:p>
          <a:endParaRPr lang="it-IT"/>
        </a:p>
      </dgm:t>
    </dgm:pt>
    <dgm:pt modelId="{8BFA534C-08B9-451D-8535-B9375BF93150}" type="sibTrans" cxnId="{DB12480F-ACD3-4E2C-A945-FB3C8DC0E770}">
      <dgm:prSet/>
      <dgm:spPr/>
      <dgm:t>
        <a:bodyPr/>
        <a:lstStyle/>
        <a:p>
          <a:endParaRPr lang="it-IT"/>
        </a:p>
      </dgm:t>
    </dgm:pt>
    <dgm:pt modelId="{CD86B559-524E-44B6-905D-E8D2D4E57FC3}">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Realizzare il risultato condiviso</a:t>
          </a:r>
        </a:p>
      </dgm:t>
    </dgm:pt>
    <dgm:pt modelId="{8304F3A5-884D-47CF-8B85-50F0C0306B67}" type="parTrans" cxnId="{3C05DD6D-9319-425D-B620-AB56740D8422}">
      <dgm:prSet/>
      <dgm:spPr/>
      <dgm:t>
        <a:bodyPr/>
        <a:lstStyle/>
        <a:p>
          <a:endParaRPr lang="it-IT"/>
        </a:p>
      </dgm:t>
    </dgm:pt>
    <dgm:pt modelId="{8FB9F8F2-1A24-4B82-A24B-7B84F4676CCD}" type="sibTrans" cxnId="{3C05DD6D-9319-425D-B620-AB56740D8422}">
      <dgm:prSet/>
      <dgm:spPr/>
      <dgm:t>
        <a:bodyPr/>
        <a:lstStyle/>
        <a:p>
          <a:endParaRPr lang="it-IT"/>
        </a:p>
      </dgm:t>
    </dgm:pt>
    <dgm:pt modelId="{9B26D771-9B39-4E40-AC2E-B18E4AD18699}">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Valutare insieme il risultato</a:t>
          </a:r>
        </a:p>
      </dgm:t>
    </dgm:pt>
    <dgm:pt modelId="{C809B276-F57E-400B-8D6C-168B0DEA240F}" type="parTrans" cxnId="{A38EA796-F0F0-41C7-B16B-36B40B199059}">
      <dgm:prSet/>
      <dgm:spPr/>
      <dgm:t>
        <a:bodyPr/>
        <a:lstStyle/>
        <a:p>
          <a:endParaRPr lang="it-IT"/>
        </a:p>
      </dgm:t>
    </dgm:pt>
    <dgm:pt modelId="{76CFD893-4FDF-46AE-896E-12D938560769}" type="sibTrans" cxnId="{A38EA796-F0F0-41C7-B16B-36B40B199059}">
      <dgm:prSet/>
      <dgm:spPr/>
      <dgm:t>
        <a:bodyPr/>
        <a:lstStyle/>
        <a:p>
          <a:endParaRPr lang="it-IT"/>
        </a:p>
      </dgm:t>
    </dgm:pt>
    <dgm:pt modelId="{3C2F0D5E-7057-453D-BAFD-9D51FD291018}">
      <dgm:prSet phldrT="[Testo]"/>
      <dgm:spPr>
        <a:solidFill>
          <a:schemeClr val="tx2">
            <a:lumMod val="60000"/>
            <a:lumOff val="40000"/>
          </a:schemeClr>
        </a:solidFill>
        <a:ln>
          <a:noFill/>
        </a:ln>
      </dgm:spPr>
      <dgm:t>
        <a:bodyPr/>
        <a:lstStyle/>
        <a:p>
          <a:pPr>
            <a:lnSpc>
              <a:spcPct val="100000"/>
            </a:lnSpc>
            <a:spcAft>
              <a:spcPts val="0"/>
            </a:spcAft>
          </a:pPr>
          <a:r>
            <a:rPr lang="it-IT" dirty="0">
              <a:latin typeface="Arial" panose="020B0604020202020204" pitchFamily="34" charset="0"/>
              <a:cs typeface="Arial" panose="020B0604020202020204" pitchFamily="34" charset="0"/>
            </a:rPr>
            <a:t>Promuovere l’offerta</a:t>
          </a:r>
        </a:p>
      </dgm:t>
    </dgm:pt>
    <dgm:pt modelId="{E974B3A8-230A-4B51-81E5-15DE62EBB7D3}" type="sibTrans" cxnId="{8A03E906-B3D0-452A-BCDE-9B78BD783E82}">
      <dgm:prSet/>
      <dgm:spPr/>
      <dgm:t>
        <a:bodyPr/>
        <a:lstStyle/>
        <a:p>
          <a:endParaRPr lang="it-IT"/>
        </a:p>
      </dgm:t>
    </dgm:pt>
    <dgm:pt modelId="{3B9A3B85-8C91-44AE-9947-FBB538BA8E48}" type="parTrans" cxnId="{8A03E906-B3D0-452A-BCDE-9B78BD783E82}">
      <dgm:prSet/>
      <dgm:spPr/>
      <dgm:t>
        <a:bodyPr/>
        <a:lstStyle/>
        <a:p>
          <a:endParaRPr lang="it-IT"/>
        </a:p>
      </dgm:t>
    </dgm:pt>
    <dgm:pt modelId="{71A877C5-CA79-475F-AB1B-EE1423A85F30}" type="pres">
      <dgm:prSet presAssocID="{B7DB2C61-58C6-417F-BBBF-9B0DB2C1CD9A}" presName="Name0" presStyleCnt="0">
        <dgm:presLayoutVars>
          <dgm:dir/>
          <dgm:animLvl val="lvl"/>
          <dgm:resizeHandles val="exact"/>
        </dgm:presLayoutVars>
      </dgm:prSet>
      <dgm:spPr/>
    </dgm:pt>
    <dgm:pt modelId="{C5BFFABA-2749-48C9-98B8-8AABA19BEB08}" type="pres">
      <dgm:prSet presAssocID="{3C2F0D5E-7057-453D-BAFD-9D51FD291018}" presName="parTxOnly" presStyleLbl="node1" presStyleIdx="0" presStyleCnt="5">
        <dgm:presLayoutVars>
          <dgm:chMax val="0"/>
          <dgm:chPref val="0"/>
          <dgm:bulletEnabled val="1"/>
        </dgm:presLayoutVars>
      </dgm:prSet>
      <dgm:spPr/>
    </dgm:pt>
    <dgm:pt modelId="{8FF3125A-0100-4B37-977E-24512A9CAD9D}" type="pres">
      <dgm:prSet presAssocID="{E974B3A8-230A-4B51-81E5-15DE62EBB7D3}" presName="parTxOnlySpace" presStyleCnt="0"/>
      <dgm:spPr/>
    </dgm:pt>
    <dgm:pt modelId="{3C011213-EFE0-4B93-BBEB-518D70EFE966}" type="pres">
      <dgm:prSet presAssocID="{66DB92F7-556F-4DFC-9ED4-0D358592CD32}" presName="parTxOnly" presStyleLbl="node1" presStyleIdx="1" presStyleCnt="5">
        <dgm:presLayoutVars>
          <dgm:chMax val="0"/>
          <dgm:chPref val="0"/>
          <dgm:bulletEnabled val="1"/>
        </dgm:presLayoutVars>
      </dgm:prSet>
      <dgm:spPr/>
    </dgm:pt>
    <dgm:pt modelId="{F6690784-B7A5-42A3-A10F-D35EBF30F09A}" type="pres">
      <dgm:prSet presAssocID="{FB62EFFD-B59D-4E42-81E4-1EC8DA4A3808}" presName="parTxOnlySpace" presStyleCnt="0"/>
      <dgm:spPr/>
    </dgm:pt>
    <dgm:pt modelId="{E5B5E4CE-6BC0-4C3E-9BC5-E6B9260A3EA3}" type="pres">
      <dgm:prSet presAssocID="{C75D6A30-3887-41B6-A205-3B7DC2EC2FAD}" presName="parTxOnly" presStyleLbl="node1" presStyleIdx="2" presStyleCnt="5">
        <dgm:presLayoutVars>
          <dgm:chMax val="0"/>
          <dgm:chPref val="0"/>
          <dgm:bulletEnabled val="1"/>
        </dgm:presLayoutVars>
      </dgm:prSet>
      <dgm:spPr/>
    </dgm:pt>
    <dgm:pt modelId="{E4E3D5FB-CB60-4E53-96FC-90759A4B7BFC}" type="pres">
      <dgm:prSet presAssocID="{8BFA534C-08B9-451D-8535-B9375BF93150}" presName="parTxOnlySpace" presStyleCnt="0"/>
      <dgm:spPr/>
    </dgm:pt>
    <dgm:pt modelId="{B8C249F6-EF0C-4FF2-B23D-1AEBC841E10C}" type="pres">
      <dgm:prSet presAssocID="{CD86B559-524E-44B6-905D-E8D2D4E57FC3}" presName="parTxOnly" presStyleLbl="node1" presStyleIdx="3" presStyleCnt="5">
        <dgm:presLayoutVars>
          <dgm:chMax val="0"/>
          <dgm:chPref val="0"/>
          <dgm:bulletEnabled val="1"/>
        </dgm:presLayoutVars>
      </dgm:prSet>
      <dgm:spPr/>
    </dgm:pt>
    <dgm:pt modelId="{86D97DC1-8D00-4A65-874E-0324A5205054}" type="pres">
      <dgm:prSet presAssocID="{8FB9F8F2-1A24-4B82-A24B-7B84F4676CCD}" presName="parTxOnlySpace" presStyleCnt="0"/>
      <dgm:spPr/>
    </dgm:pt>
    <dgm:pt modelId="{6263484E-7BCD-40FA-A5FB-8396C45A1CFA}" type="pres">
      <dgm:prSet presAssocID="{9B26D771-9B39-4E40-AC2E-B18E4AD18699}" presName="parTxOnly" presStyleLbl="node1" presStyleIdx="4" presStyleCnt="5">
        <dgm:presLayoutVars>
          <dgm:chMax val="0"/>
          <dgm:chPref val="0"/>
          <dgm:bulletEnabled val="1"/>
        </dgm:presLayoutVars>
      </dgm:prSet>
      <dgm:spPr/>
    </dgm:pt>
  </dgm:ptLst>
  <dgm:cxnLst>
    <dgm:cxn modelId="{0A3D6406-DB1E-406C-85AF-E1362D636685}" type="presOf" srcId="{66DB92F7-556F-4DFC-9ED4-0D358592CD32}" destId="{3C011213-EFE0-4B93-BBEB-518D70EFE966}" srcOrd="0" destOrd="0" presId="urn:microsoft.com/office/officeart/2005/8/layout/chevron1"/>
    <dgm:cxn modelId="{8A03E906-B3D0-452A-BCDE-9B78BD783E82}" srcId="{B7DB2C61-58C6-417F-BBBF-9B0DB2C1CD9A}" destId="{3C2F0D5E-7057-453D-BAFD-9D51FD291018}" srcOrd="0" destOrd="0" parTransId="{3B9A3B85-8C91-44AE-9947-FBB538BA8E48}" sibTransId="{E974B3A8-230A-4B51-81E5-15DE62EBB7D3}"/>
    <dgm:cxn modelId="{7AA3500B-1E12-47FE-88AC-716A5D4D428A}" type="presOf" srcId="{B7DB2C61-58C6-417F-BBBF-9B0DB2C1CD9A}" destId="{71A877C5-CA79-475F-AB1B-EE1423A85F30}" srcOrd="0" destOrd="0" presId="urn:microsoft.com/office/officeart/2005/8/layout/chevron1"/>
    <dgm:cxn modelId="{DB12480F-ACD3-4E2C-A945-FB3C8DC0E770}" srcId="{B7DB2C61-58C6-417F-BBBF-9B0DB2C1CD9A}" destId="{C75D6A30-3887-41B6-A205-3B7DC2EC2FAD}" srcOrd="2" destOrd="0" parTransId="{4F997F7F-6A43-4C50-9CD0-AD787AB39140}" sibTransId="{8BFA534C-08B9-451D-8535-B9375BF93150}"/>
    <dgm:cxn modelId="{11F47A12-5EF7-43AD-9E6B-3E1123589173}" type="presOf" srcId="{C75D6A30-3887-41B6-A205-3B7DC2EC2FAD}" destId="{E5B5E4CE-6BC0-4C3E-9BC5-E6B9260A3EA3}" srcOrd="0" destOrd="0" presId="urn:microsoft.com/office/officeart/2005/8/layout/chevron1"/>
    <dgm:cxn modelId="{3C05DD6D-9319-425D-B620-AB56740D8422}" srcId="{B7DB2C61-58C6-417F-BBBF-9B0DB2C1CD9A}" destId="{CD86B559-524E-44B6-905D-E8D2D4E57FC3}" srcOrd="3" destOrd="0" parTransId="{8304F3A5-884D-47CF-8B85-50F0C0306B67}" sibTransId="{8FB9F8F2-1A24-4B82-A24B-7B84F4676CCD}"/>
    <dgm:cxn modelId="{57EA2073-9422-49EC-8DC4-905F477FF465}" type="presOf" srcId="{CD86B559-524E-44B6-905D-E8D2D4E57FC3}" destId="{B8C249F6-EF0C-4FF2-B23D-1AEBC841E10C}" srcOrd="0" destOrd="0" presId="urn:microsoft.com/office/officeart/2005/8/layout/chevron1"/>
    <dgm:cxn modelId="{A38EA796-F0F0-41C7-B16B-36B40B199059}" srcId="{B7DB2C61-58C6-417F-BBBF-9B0DB2C1CD9A}" destId="{9B26D771-9B39-4E40-AC2E-B18E4AD18699}" srcOrd="4" destOrd="0" parTransId="{C809B276-F57E-400B-8D6C-168B0DEA240F}" sibTransId="{76CFD893-4FDF-46AE-896E-12D938560769}"/>
    <dgm:cxn modelId="{793C13AA-1EAA-4571-8671-1045C0C548A5}" type="presOf" srcId="{9B26D771-9B39-4E40-AC2E-B18E4AD18699}" destId="{6263484E-7BCD-40FA-A5FB-8396C45A1CFA}" srcOrd="0" destOrd="0" presId="urn:microsoft.com/office/officeart/2005/8/layout/chevron1"/>
    <dgm:cxn modelId="{CD95FBD2-A087-4490-AC3D-C05AC6C1E5E5}" type="presOf" srcId="{3C2F0D5E-7057-453D-BAFD-9D51FD291018}" destId="{C5BFFABA-2749-48C9-98B8-8AABA19BEB08}" srcOrd="0" destOrd="0" presId="urn:microsoft.com/office/officeart/2005/8/layout/chevron1"/>
    <dgm:cxn modelId="{CF32AFF8-9F8D-4594-8B8E-0FAF0CF4442F}" srcId="{B7DB2C61-58C6-417F-BBBF-9B0DB2C1CD9A}" destId="{66DB92F7-556F-4DFC-9ED4-0D358592CD32}" srcOrd="1" destOrd="0" parTransId="{A97D8DFB-60AB-446D-867A-C75A9613F114}" sibTransId="{FB62EFFD-B59D-4E42-81E4-1EC8DA4A3808}"/>
    <dgm:cxn modelId="{B2C4FA1C-B315-49BF-BFD8-903B40AD425A}" type="presParOf" srcId="{71A877C5-CA79-475F-AB1B-EE1423A85F30}" destId="{C5BFFABA-2749-48C9-98B8-8AABA19BEB08}" srcOrd="0" destOrd="0" presId="urn:microsoft.com/office/officeart/2005/8/layout/chevron1"/>
    <dgm:cxn modelId="{593D8B76-1F58-462C-A4A6-934220C957CC}" type="presParOf" srcId="{71A877C5-CA79-475F-AB1B-EE1423A85F30}" destId="{8FF3125A-0100-4B37-977E-24512A9CAD9D}" srcOrd="1" destOrd="0" presId="urn:microsoft.com/office/officeart/2005/8/layout/chevron1"/>
    <dgm:cxn modelId="{DFF5EC1D-4693-484B-B3A3-9B0044167006}" type="presParOf" srcId="{71A877C5-CA79-475F-AB1B-EE1423A85F30}" destId="{3C011213-EFE0-4B93-BBEB-518D70EFE966}" srcOrd="2" destOrd="0" presId="urn:microsoft.com/office/officeart/2005/8/layout/chevron1"/>
    <dgm:cxn modelId="{2884B426-7991-4DB0-9F2F-BBF4613BF678}" type="presParOf" srcId="{71A877C5-CA79-475F-AB1B-EE1423A85F30}" destId="{F6690784-B7A5-42A3-A10F-D35EBF30F09A}" srcOrd="3" destOrd="0" presId="urn:microsoft.com/office/officeart/2005/8/layout/chevron1"/>
    <dgm:cxn modelId="{A78EF176-1790-4823-838D-356FF8095646}" type="presParOf" srcId="{71A877C5-CA79-475F-AB1B-EE1423A85F30}" destId="{E5B5E4CE-6BC0-4C3E-9BC5-E6B9260A3EA3}" srcOrd="4" destOrd="0" presId="urn:microsoft.com/office/officeart/2005/8/layout/chevron1"/>
    <dgm:cxn modelId="{54C45842-7E98-427B-BD5F-D7AD5FC93463}" type="presParOf" srcId="{71A877C5-CA79-475F-AB1B-EE1423A85F30}" destId="{E4E3D5FB-CB60-4E53-96FC-90759A4B7BFC}" srcOrd="5" destOrd="0" presId="urn:microsoft.com/office/officeart/2005/8/layout/chevron1"/>
    <dgm:cxn modelId="{E3995A22-BB42-45A4-A627-CD00617EE471}" type="presParOf" srcId="{71A877C5-CA79-475F-AB1B-EE1423A85F30}" destId="{B8C249F6-EF0C-4FF2-B23D-1AEBC841E10C}" srcOrd="6" destOrd="0" presId="urn:microsoft.com/office/officeart/2005/8/layout/chevron1"/>
    <dgm:cxn modelId="{66A0CB01-38F6-4195-8C35-4CBFE2A55B9D}" type="presParOf" srcId="{71A877C5-CA79-475F-AB1B-EE1423A85F30}" destId="{86D97DC1-8D00-4A65-874E-0324A5205054}" srcOrd="7" destOrd="0" presId="urn:microsoft.com/office/officeart/2005/8/layout/chevron1"/>
    <dgm:cxn modelId="{7322D94A-CB84-4C4F-9F8A-620FE18B0679}" type="presParOf" srcId="{71A877C5-CA79-475F-AB1B-EE1423A85F30}" destId="{6263484E-7BCD-40FA-A5FB-8396C45A1CF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DB2C61-58C6-417F-BBBF-9B0DB2C1CD9A}" type="doc">
      <dgm:prSet loTypeId="urn:microsoft.com/office/officeart/2005/8/layout/chevron1" loCatId="process" qsTypeId="urn:microsoft.com/office/officeart/2005/8/quickstyle/simple1" qsCatId="simple" csTypeId="urn:microsoft.com/office/officeart/2005/8/colors/accent1_2" csCatId="accent1" phldr="1"/>
      <dgm:spPr/>
    </dgm:pt>
    <dgm:pt modelId="{3C2F0D5E-7057-453D-BAFD-9D51FD291018}">
      <dgm:prSet phldrT="[Testo]"/>
      <dgm:spPr>
        <a:solidFill>
          <a:srgbClr val="FF0000"/>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Promuovere l’offerta</a:t>
          </a:r>
        </a:p>
      </dgm:t>
    </dgm:pt>
    <dgm:pt modelId="{3B9A3B85-8C91-44AE-9947-FBB538BA8E48}" type="parTrans" cxnId="{8A03E906-B3D0-452A-BCDE-9B78BD783E82}">
      <dgm:prSet/>
      <dgm:spPr/>
      <dgm:t>
        <a:bodyPr/>
        <a:lstStyle/>
        <a:p>
          <a:endParaRPr lang="it-IT"/>
        </a:p>
      </dgm:t>
    </dgm:pt>
    <dgm:pt modelId="{E974B3A8-230A-4B51-81E5-15DE62EBB7D3}" type="sibTrans" cxnId="{8A03E906-B3D0-452A-BCDE-9B78BD783E82}">
      <dgm:prSet/>
      <dgm:spPr/>
      <dgm:t>
        <a:bodyPr/>
        <a:lstStyle/>
        <a:p>
          <a:endParaRPr lang="it-IT"/>
        </a:p>
      </dgm:t>
    </dgm:pt>
    <dgm:pt modelId="{66DB92F7-556F-4DFC-9ED4-0D358592CD32}">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Comprendere il bisogno</a:t>
          </a:r>
        </a:p>
      </dgm:t>
    </dgm:pt>
    <dgm:pt modelId="{A97D8DFB-60AB-446D-867A-C75A9613F114}" type="parTrans" cxnId="{CF32AFF8-9F8D-4594-8B8E-0FAF0CF4442F}">
      <dgm:prSet/>
      <dgm:spPr/>
      <dgm:t>
        <a:bodyPr/>
        <a:lstStyle/>
        <a:p>
          <a:endParaRPr lang="it-IT"/>
        </a:p>
      </dgm:t>
    </dgm:pt>
    <dgm:pt modelId="{FB62EFFD-B59D-4E42-81E4-1EC8DA4A3808}" type="sibTrans" cxnId="{CF32AFF8-9F8D-4594-8B8E-0FAF0CF4442F}">
      <dgm:prSet/>
      <dgm:spPr/>
      <dgm:t>
        <a:bodyPr/>
        <a:lstStyle/>
        <a:p>
          <a:endParaRPr lang="it-IT"/>
        </a:p>
      </dgm:t>
    </dgm:pt>
    <dgm:pt modelId="{C75D6A30-3887-41B6-A205-3B7DC2EC2FAD}">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Elaborare e condividere la soluzione</a:t>
          </a:r>
        </a:p>
      </dgm:t>
    </dgm:pt>
    <dgm:pt modelId="{4F997F7F-6A43-4C50-9CD0-AD787AB39140}" type="parTrans" cxnId="{DB12480F-ACD3-4E2C-A945-FB3C8DC0E770}">
      <dgm:prSet/>
      <dgm:spPr/>
      <dgm:t>
        <a:bodyPr/>
        <a:lstStyle/>
        <a:p>
          <a:endParaRPr lang="it-IT"/>
        </a:p>
      </dgm:t>
    </dgm:pt>
    <dgm:pt modelId="{8BFA534C-08B9-451D-8535-B9375BF93150}" type="sibTrans" cxnId="{DB12480F-ACD3-4E2C-A945-FB3C8DC0E770}">
      <dgm:prSet/>
      <dgm:spPr/>
      <dgm:t>
        <a:bodyPr/>
        <a:lstStyle/>
        <a:p>
          <a:endParaRPr lang="it-IT"/>
        </a:p>
      </dgm:t>
    </dgm:pt>
    <dgm:pt modelId="{CD86B559-524E-44B6-905D-E8D2D4E57FC3}">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Realizzare il risultato condiviso</a:t>
          </a:r>
        </a:p>
      </dgm:t>
    </dgm:pt>
    <dgm:pt modelId="{8304F3A5-884D-47CF-8B85-50F0C0306B67}" type="parTrans" cxnId="{3C05DD6D-9319-425D-B620-AB56740D8422}">
      <dgm:prSet/>
      <dgm:spPr/>
      <dgm:t>
        <a:bodyPr/>
        <a:lstStyle/>
        <a:p>
          <a:endParaRPr lang="it-IT"/>
        </a:p>
      </dgm:t>
    </dgm:pt>
    <dgm:pt modelId="{8FB9F8F2-1A24-4B82-A24B-7B84F4676CCD}" type="sibTrans" cxnId="{3C05DD6D-9319-425D-B620-AB56740D8422}">
      <dgm:prSet/>
      <dgm:spPr/>
      <dgm:t>
        <a:bodyPr/>
        <a:lstStyle/>
        <a:p>
          <a:endParaRPr lang="it-IT"/>
        </a:p>
      </dgm:t>
    </dgm:pt>
    <dgm:pt modelId="{9B26D771-9B39-4E40-AC2E-B18E4AD18699}">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Valutare insieme il risultato</a:t>
          </a:r>
        </a:p>
      </dgm:t>
    </dgm:pt>
    <dgm:pt modelId="{C809B276-F57E-400B-8D6C-168B0DEA240F}" type="parTrans" cxnId="{A38EA796-F0F0-41C7-B16B-36B40B199059}">
      <dgm:prSet/>
      <dgm:spPr/>
      <dgm:t>
        <a:bodyPr/>
        <a:lstStyle/>
        <a:p>
          <a:endParaRPr lang="it-IT"/>
        </a:p>
      </dgm:t>
    </dgm:pt>
    <dgm:pt modelId="{76CFD893-4FDF-46AE-896E-12D938560769}" type="sibTrans" cxnId="{A38EA796-F0F0-41C7-B16B-36B40B199059}">
      <dgm:prSet/>
      <dgm:spPr/>
      <dgm:t>
        <a:bodyPr/>
        <a:lstStyle/>
        <a:p>
          <a:endParaRPr lang="it-IT"/>
        </a:p>
      </dgm:t>
    </dgm:pt>
    <dgm:pt modelId="{71A877C5-CA79-475F-AB1B-EE1423A85F30}" type="pres">
      <dgm:prSet presAssocID="{B7DB2C61-58C6-417F-BBBF-9B0DB2C1CD9A}" presName="Name0" presStyleCnt="0">
        <dgm:presLayoutVars>
          <dgm:dir/>
          <dgm:animLvl val="lvl"/>
          <dgm:resizeHandles val="exact"/>
        </dgm:presLayoutVars>
      </dgm:prSet>
      <dgm:spPr/>
    </dgm:pt>
    <dgm:pt modelId="{C5BFFABA-2749-48C9-98B8-8AABA19BEB08}" type="pres">
      <dgm:prSet presAssocID="{3C2F0D5E-7057-453D-BAFD-9D51FD291018}" presName="parTxOnly" presStyleLbl="node1" presStyleIdx="0" presStyleCnt="5">
        <dgm:presLayoutVars>
          <dgm:chMax val="0"/>
          <dgm:chPref val="0"/>
          <dgm:bulletEnabled val="1"/>
        </dgm:presLayoutVars>
      </dgm:prSet>
      <dgm:spPr/>
    </dgm:pt>
    <dgm:pt modelId="{8FF3125A-0100-4B37-977E-24512A9CAD9D}" type="pres">
      <dgm:prSet presAssocID="{E974B3A8-230A-4B51-81E5-15DE62EBB7D3}" presName="parTxOnlySpace" presStyleCnt="0"/>
      <dgm:spPr/>
    </dgm:pt>
    <dgm:pt modelId="{3C011213-EFE0-4B93-BBEB-518D70EFE966}" type="pres">
      <dgm:prSet presAssocID="{66DB92F7-556F-4DFC-9ED4-0D358592CD32}" presName="parTxOnly" presStyleLbl="node1" presStyleIdx="1" presStyleCnt="5">
        <dgm:presLayoutVars>
          <dgm:chMax val="0"/>
          <dgm:chPref val="0"/>
          <dgm:bulletEnabled val="1"/>
        </dgm:presLayoutVars>
      </dgm:prSet>
      <dgm:spPr/>
    </dgm:pt>
    <dgm:pt modelId="{F6690784-B7A5-42A3-A10F-D35EBF30F09A}" type="pres">
      <dgm:prSet presAssocID="{FB62EFFD-B59D-4E42-81E4-1EC8DA4A3808}" presName="parTxOnlySpace" presStyleCnt="0"/>
      <dgm:spPr/>
    </dgm:pt>
    <dgm:pt modelId="{E5B5E4CE-6BC0-4C3E-9BC5-E6B9260A3EA3}" type="pres">
      <dgm:prSet presAssocID="{C75D6A30-3887-41B6-A205-3B7DC2EC2FAD}" presName="parTxOnly" presStyleLbl="node1" presStyleIdx="2" presStyleCnt="5">
        <dgm:presLayoutVars>
          <dgm:chMax val="0"/>
          <dgm:chPref val="0"/>
          <dgm:bulletEnabled val="1"/>
        </dgm:presLayoutVars>
      </dgm:prSet>
      <dgm:spPr/>
    </dgm:pt>
    <dgm:pt modelId="{E4E3D5FB-CB60-4E53-96FC-90759A4B7BFC}" type="pres">
      <dgm:prSet presAssocID="{8BFA534C-08B9-451D-8535-B9375BF93150}" presName="parTxOnlySpace" presStyleCnt="0"/>
      <dgm:spPr/>
    </dgm:pt>
    <dgm:pt modelId="{B8C249F6-EF0C-4FF2-B23D-1AEBC841E10C}" type="pres">
      <dgm:prSet presAssocID="{CD86B559-524E-44B6-905D-E8D2D4E57FC3}" presName="parTxOnly" presStyleLbl="node1" presStyleIdx="3" presStyleCnt="5">
        <dgm:presLayoutVars>
          <dgm:chMax val="0"/>
          <dgm:chPref val="0"/>
          <dgm:bulletEnabled val="1"/>
        </dgm:presLayoutVars>
      </dgm:prSet>
      <dgm:spPr/>
    </dgm:pt>
    <dgm:pt modelId="{86D97DC1-8D00-4A65-874E-0324A5205054}" type="pres">
      <dgm:prSet presAssocID="{8FB9F8F2-1A24-4B82-A24B-7B84F4676CCD}" presName="parTxOnlySpace" presStyleCnt="0"/>
      <dgm:spPr/>
    </dgm:pt>
    <dgm:pt modelId="{6263484E-7BCD-40FA-A5FB-8396C45A1CFA}" type="pres">
      <dgm:prSet presAssocID="{9B26D771-9B39-4E40-AC2E-B18E4AD18699}" presName="parTxOnly" presStyleLbl="node1" presStyleIdx="4" presStyleCnt="5">
        <dgm:presLayoutVars>
          <dgm:chMax val="0"/>
          <dgm:chPref val="0"/>
          <dgm:bulletEnabled val="1"/>
        </dgm:presLayoutVars>
      </dgm:prSet>
      <dgm:spPr/>
    </dgm:pt>
  </dgm:ptLst>
  <dgm:cxnLst>
    <dgm:cxn modelId="{0A3D6406-DB1E-406C-85AF-E1362D636685}" type="presOf" srcId="{66DB92F7-556F-4DFC-9ED4-0D358592CD32}" destId="{3C011213-EFE0-4B93-BBEB-518D70EFE966}" srcOrd="0" destOrd="0" presId="urn:microsoft.com/office/officeart/2005/8/layout/chevron1"/>
    <dgm:cxn modelId="{8A03E906-B3D0-452A-BCDE-9B78BD783E82}" srcId="{B7DB2C61-58C6-417F-BBBF-9B0DB2C1CD9A}" destId="{3C2F0D5E-7057-453D-BAFD-9D51FD291018}" srcOrd="0" destOrd="0" parTransId="{3B9A3B85-8C91-44AE-9947-FBB538BA8E48}" sibTransId="{E974B3A8-230A-4B51-81E5-15DE62EBB7D3}"/>
    <dgm:cxn modelId="{7AA3500B-1E12-47FE-88AC-716A5D4D428A}" type="presOf" srcId="{B7DB2C61-58C6-417F-BBBF-9B0DB2C1CD9A}" destId="{71A877C5-CA79-475F-AB1B-EE1423A85F30}" srcOrd="0" destOrd="0" presId="urn:microsoft.com/office/officeart/2005/8/layout/chevron1"/>
    <dgm:cxn modelId="{DB12480F-ACD3-4E2C-A945-FB3C8DC0E770}" srcId="{B7DB2C61-58C6-417F-BBBF-9B0DB2C1CD9A}" destId="{C75D6A30-3887-41B6-A205-3B7DC2EC2FAD}" srcOrd="2" destOrd="0" parTransId="{4F997F7F-6A43-4C50-9CD0-AD787AB39140}" sibTransId="{8BFA534C-08B9-451D-8535-B9375BF93150}"/>
    <dgm:cxn modelId="{11F47A12-5EF7-43AD-9E6B-3E1123589173}" type="presOf" srcId="{C75D6A30-3887-41B6-A205-3B7DC2EC2FAD}" destId="{E5B5E4CE-6BC0-4C3E-9BC5-E6B9260A3EA3}" srcOrd="0" destOrd="0" presId="urn:microsoft.com/office/officeart/2005/8/layout/chevron1"/>
    <dgm:cxn modelId="{3C05DD6D-9319-425D-B620-AB56740D8422}" srcId="{B7DB2C61-58C6-417F-BBBF-9B0DB2C1CD9A}" destId="{CD86B559-524E-44B6-905D-E8D2D4E57FC3}" srcOrd="3" destOrd="0" parTransId="{8304F3A5-884D-47CF-8B85-50F0C0306B67}" sibTransId="{8FB9F8F2-1A24-4B82-A24B-7B84F4676CCD}"/>
    <dgm:cxn modelId="{57EA2073-9422-49EC-8DC4-905F477FF465}" type="presOf" srcId="{CD86B559-524E-44B6-905D-E8D2D4E57FC3}" destId="{B8C249F6-EF0C-4FF2-B23D-1AEBC841E10C}" srcOrd="0" destOrd="0" presId="urn:microsoft.com/office/officeart/2005/8/layout/chevron1"/>
    <dgm:cxn modelId="{A38EA796-F0F0-41C7-B16B-36B40B199059}" srcId="{B7DB2C61-58C6-417F-BBBF-9B0DB2C1CD9A}" destId="{9B26D771-9B39-4E40-AC2E-B18E4AD18699}" srcOrd="4" destOrd="0" parTransId="{C809B276-F57E-400B-8D6C-168B0DEA240F}" sibTransId="{76CFD893-4FDF-46AE-896E-12D938560769}"/>
    <dgm:cxn modelId="{793C13AA-1EAA-4571-8671-1045C0C548A5}" type="presOf" srcId="{9B26D771-9B39-4E40-AC2E-B18E4AD18699}" destId="{6263484E-7BCD-40FA-A5FB-8396C45A1CFA}" srcOrd="0" destOrd="0" presId="urn:microsoft.com/office/officeart/2005/8/layout/chevron1"/>
    <dgm:cxn modelId="{CD95FBD2-A087-4490-AC3D-C05AC6C1E5E5}" type="presOf" srcId="{3C2F0D5E-7057-453D-BAFD-9D51FD291018}" destId="{C5BFFABA-2749-48C9-98B8-8AABA19BEB08}" srcOrd="0" destOrd="0" presId="urn:microsoft.com/office/officeart/2005/8/layout/chevron1"/>
    <dgm:cxn modelId="{CF32AFF8-9F8D-4594-8B8E-0FAF0CF4442F}" srcId="{B7DB2C61-58C6-417F-BBBF-9B0DB2C1CD9A}" destId="{66DB92F7-556F-4DFC-9ED4-0D358592CD32}" srcOrd="1" destOrd="0" parTransId="{A97D8DFB-60AB-446D-867A-C75A9613F114}" sibTransId="{FB62EFFD-B59D-4E42-81E4-1EC8DA4A3808}"/>
    <dgm:cxn modelId="{B2C4FA1C-B315-49BF-BFD8-903B40AD425A}" type="presParOf" srcId="{71A877C5-CA79-475F-AB1B-EE1423A85F30}" destId="{C5BFFABA-2749-48C9-98B8-8AABA19BEB08}" srcOrd="0" destOrd="0" presId="urn:microsoft.com/office/officeart/2005/8/layout/chevron1"/>
    <dgm:cxn modelId="{593D8B76-1F58-462C-A4A6-934220C957CC}" type="presParOf" srcId="{71A877C5-CA79-475F-AB1B-EE1423A85F30}" destId="{8FF3125A-0100-4B37-977E-24512A9CAD9D}" srcOrd="1" destOrd="0" presId="urn:microsoft.com/office/officeart/2005/8/layout/chevron1"/>
    <dgm:cxn modelId="{DFF5EC1D-4693-484B-B3A3-9B0044167006}" type="presParOf" srcId="{71A877C5-CA79-475F-AB1B-EE1423A85F30}" destId="{3C011213-EFE0-4B93-BBEB-518D70EFE966}" srcOrd="2" destOrd="0" presId="urn:microsoft.com/office/officeart/2005/8/layout/chevron1"/>
    <dgm:cxn modelId="{2884B426-7991-4DB0-9F2F-BBF4613BF678}" type="presParOf" srcId="{71A877C5-CA79-475F-AB1B-EE1423A85F30}" destId="{F6690784-B7A5-42A3-A10F-D35EBF30F09A}" srcOrd="3" destOrd="0" presId="urn:microsoft.com/office/officeart/2005/8/layout/chevron1"/>
    <dgm:cxn modelId="{A78EF176-1790-4823-838D-356FF8095646}" type="presParOf" srcId="{71A877C5-CA79-475F-AB1B-EE1423A85F30}" destId="{E5B5E4CE-6BC0-4C3E-9BC5-E6B9260A3EA3}" srcOrd="4" destOrd="0" presId="urn:microsoft.com/office/officeart/2005/8/layout/chevron1"/>
    <dgm:cxn modelId="{54C45842-7E98-427B-BD5F-D7AD5FC93463}" type="presParOf" srcId="{71A877C5-CA79-475F-AB1B-EE1423A85F30}" destId="{E4E3D5FB-CB60-4E53-96FC-90759A4B7BFC}" srcOrd="5" destOrd="0" presId="urn:microsoft.com/office/officeart/2005/8/layout/chevron1"/>
    <dgm:cxn modelId="{E3995A22-BB42-45A4-A627-CD00617EE471}" type="presParOf" srcId="{71A877C5-CA79-475F-AB1B-EE1423A85F30}" destId="{B8C249F6-EF0C-4FF2-B23D-1AEBC841E10C}" srcOrd="6" destOrd="0" presId="urn:microsoft.com/office/officeart/2005/8/layout/chevron1"/>
    <dgm:cxn modelId="{66A0CB01-38F6-4195-8C35-4CBFE2A55B9D}" type="presParOf" srcId="{71A877C5-CA79-475F-AB1B-EE1423A85F30}" destId="{86D97DC1-8D00-4A65-874E-0324A5205054}" srcOrd="7" destOrd="0" presId="urn:microsoft.com/office/officeart/2005/8/layout/chevron1"/>
    <dgm:cxn modelId="{7322D94A-CB84-4C4F-9F8A-620FE18B0679}" type="presParOf" srcId="{71A877C5-CA79-475F-AB1B-EE1423A85F30}" destId="{6263484E-7BCD-40FA-A5FB-8396C45A1CF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DB2C61-58C6-417F-BBBF-9B0DB2C1CD9A}" type="doc">
      <dgm:prSet loTypeId="urn:microsoft.com/office/officeart/2005/8/layout/chevron1" loCatId="process" qsTypeId="urn:microsoft.com/office/officeart/2005/8/quickstyle/simple1" qsCatId="simple" csTypeId="urn:microsoft.com/office/officeart/2005/8/colors/accent1_2" csCatId="accent1" phldr="1"/>
      <dgm:spPr/>
    </dgm:pt>
    <dgm:pt modelId="{3C2F0D5E-7057-453D-BAFD-9D51FD291018}">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Promuovere l’offerta</a:t>
          </a:r>
        </a:p>
      </dgm:t>
    </dgm:pt>
    <dgm:pt modelId="{3B9A3B85-8C91-44AE-9947-FBB538BA8E48}" type="parTrans" cxnId="{8A03E906-B3D0-452A-BCDE-9B78BD783E82}">
      <dgm:prSet/>
      <dgm:spPr/>
      <dgm:t>
        <a:bodyPr/>
        <a:lstStyle/>
        <a:p>
          <a:endParaRPr lang="it-IT"/>
        </a:p>
      </dgm:t>
    </dgm:pt>
    <dgm:pt modelId="{E974B3A8-230A-4B51-81E5-15DE62EBB7D3}" type="sibTrans" cxnId="{8A03E906-B3D0-452A-BCDE-9B78BD783E82}">
      <dgm:prSet/>
      <dgm:spPr/>
      <dgm:t>
        <a:bodyPr/>
        <a:lstStyle/>
        <a:p>
          <a:endParaRPr lang="it-IT"/>
        </a:p>
      </dgm:t>
    </dgm:pt>
    <dgm:pt modelId="{66DB92F7-556F-4DFC-9ED4-0D358592CD32}">
      <dgm:prSet phldrT="[Testo]"/>
      <dgm:spPr>
        <a:solidFill>
          <a:srgbClr val="FF0000">
            <a:alpha val="95000"/>
          </a:srgb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Comprendere il bisogno</a:t>
          </a:r>
        </a:p>
      </dgm:t>
    </dgm:pt>
    <dgm:pt modelId="{A97D8DFB-60AB-446D-867A-C75A9613F114}" type="parTrans" cxnId="{CF32AFF8-9F8D-4594-8B8E-0FAF0CF4442F}">
      <dgm:prSet/>
      <dgm:spPr/>
      <dgm:t>
        <a:bodyPr/>
        <a:lstStyle/>
        <a:p>
          <a:endParaRPr lang="it-IT"/>
        </a:p>
      </dgm:t>
    </dgm:pt>
    <dgm:pt modelId="{FB62EFFD-B59D-4E42-81E4-1EC8DA4A3808}" type="sibTrans" cxnId="{CF32AFF8-9F8D-4594-8B8E-0FAF0CF4442F}">
      <dgm:prSet/>
      <dgm:spPr/>
      <dgm:t>
        <a:bodyPr/>
        <a:lstStyle/>
        <a:p>
          <a:endParaRPr lang="it-IT"/>
        </a:p>
      </dgm:t>
    </dgm:pt>
    <dgm:pt modelId="{C75D6A30-3887-41B6-A205-3B7DC2EC2FAD}">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Elaborare e condividere la soluzione</a:t>
          </a:r>
        </a:p>
      </dgm:t>
    </dgm:pt>
    <dgm:pt modelId="{4F997F7F-6A43-4C50-9CD0-AD787AB39140}" type="parTrans" cxnId="{DB12480F-ACD3-4E2C-A945-FB3C8DC0E770}">
      <dgm:prSet/>
      <dgm:spPr/>
      <dgm:t>
        <a:bodyPr/>
        <a:lstStyle/>
        <a:p>
          <a:endParaRPr lang="it-IT"/>
        </a:p>
      </dgm:t>
    </dgm:pt>
    <dgm:pt modelId="{8BFA534C-08B9-451D-8535-B9375BF93150}" type="sibTrans" cxnId="{DB12480F-ACD3-4E2C-A945-FB3C8DC0E770}">
      <dgm:prSet/>
      <dgm:spPr/>
      <dgm:t>
        <a:bodyPr/>
        <a:lstStyle/>
        <a:p>
          <a:endParaRPr lang="it-IT"/>
        </a:p>
      </dgm:t>
    </dgm:pt>
    <dgm:pt modelId="{CD86B559-524E-44B6-905D-E8D2D4E57FC3}">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Realizzare il risultato condiviso</a:t>
          </a:r>
        </a:p>
      </dgm:t>
    </dgm:pt>
    <dgm:pt modelId="{8304F3A5-884D-47CF-8B85-50F0C0306B67}" type="parTrans" cxnId="{3C05DD6D-9319-425D-B620-AB56740D8422}">
      <dgm:prSet/>
      <dgm:spPr/>
      <dgm:t>
        <a:bodyPr/>
        <a:lstStyle/>
        <a:p>
          <a:endParaRPr lang="it-IT"/>
        </a:p>
      </dgm:t>
    </dgm:pt>
    <dgm:pt modelId="{8FB9F8F2-1A24-4B82-A24B-7B84F4676CCD}" type="sibTrans" cxnId="{3C05DD6D-9319-425D-B620-AB56740D8422}">
      <dgm:prSet/>
      <dgm:spPr/>
      <dgm:t>
        <a:bodyPr/>
        <a:lstStyle/>
        <a:p>
          <a:endParaRPr lang="it-IT"/>
        </a:p>
      </dgm:t>
    </dgm:pt>
    <dgm:pt modelId="{9B26D771-9B39-4E40-AC2E-B18E4AD18699}">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Valutare insieme il risultato</a:t>
          </a:r>
        </a:p>
      </dgm:t>
    </dgm:pt>
    <dgm:pt modelId="{C809B276-F57E-400B-8D6C-168B0DEA240F}" type="parTrans" cxnId="{A38EA796-F0F0-41C7-B16B-36B40B199059}">
      <dgm:prSet/>
      <dgm:spPr/>
      <dgm:t>
        <a:bodyPr/>
        <a:lstStyle/>
        <a:p>
          <a:endParaRPr lang="it-IT"/>
        </a:p>
      </dgm:t>
    </dgm:pt>
    <dgm:pt modelId="{76CFD893-4FDF-46AE-896E-12D938560769}" type="sibTrans" cxnId="{A38EA796-F0F0-41C7-B16B-36B40B199059}">
      <dgm:prSet/>
      <dgm:spPr/>
      <dgm:t>
        <a:bodyPr/>
        <a:lstStyle/>
        <a:p>
          <a:endParaRPr lang="it-IT"/>
        </a:p>
      </dgm:t>
    </dgm:pt>
    <dgm:pt modelId="{71A877C5-CA79-475F-AB1B-EE1423A85F30}" type="pres">
      <dgm:prSet presAssocID="{B7DB2C61-58C6-417F-BBBF-9B0DB2C1CD9A}" presName="Name0" presStyleCnt="0">
        <dgm:presLayoutVars>
          <dgm:dir/>
          <dgm:animLvl val="lvl"/>
          <dgm:resizeHandles val="exact"/>
        </dgm:presLayoutVars>
      </dgm:prSet>
      <dgm:spPr/>
    </dgm:pt>
    <dgm:pt modelId="{C5BFFABA-2749-48C9-98B8-8AABA19BEB08}" type="pres">
      <dgm:prSet presAssocID="{3C2F0D5E-7057-453D-BAFD-9D51FD291018}" presName="parTxOnly" presStyleLbl="node1" presStyleIdx="0" presStyleCnt="5">
        <dgm:presLayoutVars>
          <dgm:chMax val="0"/>
          <dgm:chPref val="0"/>
          <dgm:bulletEnabled val="1"/>
        </dgm:presLayoutVars>
      </dgm:prSet>
      <dgm:spPr/>
    </dgm:pt>
    <dgm:pt modelId="{8FF3125A-0100-4B37-977E-24512A9CAD9D}" type="pres">
      <dgm:prSet presAssocID="{E974B3A8-230A-4B51-81E5-15DE62EBB7D3}" presName="parTxOnlySpace" presStyleCnt="0"/>
      <dgm:spPr/>
    </dgm:pt>
    <dgm:pt modelId="{3C011213-EFE0-4B93-BBEB-518D70EFE966}" type="pres">
      <dgm:prSet presAssocID="{66DB92F7-556F-4DFC-9ED4-0D358592CD32}" presName="parTxOnly" presStyleLbl="node1" presStyleIdx="1" presStyleCnt="5">
        <dgm:presLayoutVars>
          <dgm:chMax val="0"/>
          <dgm:chPref val="0"/>
          <dgm:bulletEnabled val="1"/>
        </dgm:presLayoutVars>
      </dgm:prSet>
      <dgm:spPr/>
    </dgm:pt>
    <dgm:pt modelId="{F6690784-B7A5-42A3-A10F-D35EBF30F09A}" type="pres">
      <dgm:prSet presAssocID="{FB62EFFD-B59D-4E42-81E4-1EC8DA4A3808}" presName="parTxOnlySpace" presStyleCnt="0"/>
      <dgm:spPr/>
    </dgm:pt>
    <dgm:pt modelId="{E5B5E4CE-6BC0-4C3E-9BC5-E6B9260A3EA3}" type="pres">
      <dgm:prSet presAssocID="{C75D6A30-3887-41B6-A205-3B7DC2EC2FAD}" presName="parTxOnly" presStyleLbl="node1" presStyleIdx="2" presStyleCnt="5">
        <dgm:presLayoutVars>
          <dgm:chMax val="0"/>
          <dgm:chPref val="0"/>
          <dgm:bulletEnabled val="1"/>
        </dgm:presLayoutVars>
      </dgm:prSet>
      <dgm:spPr/>
    </dgm:pt>
    <dgm:pt modelId="{E4E3D5FB-CB60-4E53-96FC-90759A4B7BFC}" type="pres">
      <dgm:prSet presAssocID="{8BFA534C-08B9-451D-8535-B9375BF93150}" presName="parTxOnlySpace" presStyleCnt="0"/>
      <dgm:spPr/>
    </dgm:pt>
    <dgm:pt modelId="{B8C249F6-EF0C-4FF2-B23D-1AEBC841E10C}" type="pres">
      <dgm:prSet presAssocID="{CD86B559-524E-44B6-905D-E8D2D4E57FC3}" presName="parTxOnly" presStyleLbl="node1" presStyleIdx="3" presStyleCnt="5">
        <dgm:presLayoutVars>
          <dgm:chMax val="0"/>
          <dgm:chPref val="0"/>
          <dgm:bulletEnabled val="1"/>
        </dgm:presLayoutVars>
      </dgm:prSet>
      <dgm:spPr/>
    </dgm:pt>
    <dgm:pt modelId="{86D97DC1-8D00-4A65-874E-0324A5205054}" type="pres">
      <dgm:prSet presAssocID="{8FB9F8F2-1A24-4B82-A24B-7B84F4676CCD}" presName="parTxOnlySpace" presStyleCnt="0"/>
      <dgm:spPr/>
    </dgm:pt>
    <dgm:pt modelId="{6263484E-7BCD-40FA-A5FB-8396C45A1CFA}" type="pres">
      <dgm:prSet presAssocID="{9B26D771-9B39-4E40-AC2E-B18E4AD18699}" presName="parTxOnly" presStyleLbl="node1" presStyleIdx="4" presStyleCnt="5">
        <dgm:presLayoutVars>
          <dgm:chMax val="0"/>
          <dgm:chPref val="0"/>
          <dgm:bulletEnabled val="1"/>
        </dgm:presLayoutVars>
      </dgm:prSet>
      <dgm:spPr/>
    </dgm:pt>
  </dgm:ptLst>
  <dgm:cxnLst>
    <dgm:cxn modelId="{0A3D6406-DB1E-406C-85AF-E1362D636685}" type="presOf" srcId="{66DB92F7-556F-4DFC-9ED4-0D358592CD32}" destId="{3C011213-EFE0-4B93-BBEB-518D70EFE966}" srcOrd="0" destOrd="0" presId="urn:microsoft.com/office/officeart/2005/8/layout/chevron1"/>
    <dgm:cxn modelId="{8A03E906-B3D0-452A-BCDE-9B78BD783E82}" srcId="{B7DB2C61-58C6-417F-BBBF-9B0DB2C1CD9A}" destId="{3C2F0D5E-7057-453D-BAFD-9D51FD291018}" srcOrd="0" destOrd="0" parTransId="{3B9A3B85-8C91-44AE-9947-FBB538BA8E48}" sibTransId="{E974B3A8-230A-4B51-81E5-15DE62EBB7D3}"/>
    <dgm:cxn modelId="{7AA3500B-1E12-47FE-88AC-716A5D4D428A}" type="presOf" srcId="{B7DB2C61-58C6-417F-BBBF-9B0DB2C1CD9A}" destId="{71A877C5-CA79-475F-AB1B-EE1423A85F30}" srcOrd="0" destOrd="0" presId="urn:microsoft.com/office/officeart/2005/8/layout/chevron1"/>
    <dgm:cxn modelId="{DB12480F-ACD3-4E2C-A945-FB3C8DC0E770}" srcId="{B7DB2C61-58C6-417F-BBBF-9B0DB2C1CD9A}" destId="{C75D6A30-3887-41B6-A205-3B7DC2EC2FAD}" srcOrd="2" destOrd="0" parTransId="{4F997F7F-6A43-4C50-9CD0-AD787AB39140}" sibTransId="{8BFA534C-08B9-451D-8535-B9375BF93150}"/>
    <dgm:cxn modelId="{11F47A12-5EF7-43AD-9E6B-3E1123589173}" type="presOf" srcId="{C75D6A30-3887-41B6-A205-3B7DC2EC2FAD}" destId="{E5B5E4CE-6BC0-4C3E-9BC5-E6B9260A3EA3}" srcOrd="0" destOrd="0" presId="urn:microsoft.com/office/officeart/2005/8/layout/chevron1"/>
    <dgm:cxn modelId="{3C05DD6D-9319-425D-B620-AB56740D8422}" srcId="{B7DB2C61-58C6-417F-BBBF-9B0DB2C1CD9A}" destId="{CD86B559-524E-44B6-905D-E8D2D4E57FC3}" srcOrd="3" destOrd="0" parTransId="{8304F3A5-884D-47CF-8B85-50F0C0306B67}" sibTransId="{8FB9F8F2-1A24-4B82-A24B-7B84F4676CCD}"/>
    <dgm:cxn modelId="{57EA2073-9422-49EC-8DC4-905F477FF465}" type="presOf" srcId="{CD86B559-524E-44B6-905D-E8D2D4E57FC3}" destId="{B8C249F6-EF0C-4FF2-B23D-1AEBC841E10C}" srcOrd="0" destOrd="0" presId="urn:microsoft.com/office/officeart/2005/8/layout/chevron1"/>
    <dgm:cxn modelId="{A38EA796-F0F0-41C7-B16B-36B40B199059}" srcId="{B7DB2C61-58C6-417F-BBBF-9B0DB2C1CD9A}" destId="{9B26D771-9B39-4E40-AC2E-B18E4AD18699}" srcOrd="4" destOrd="0" parTransId="{C809B276-F57E-400B-8D6C-168B0DEA240F}" sibTransId="{76CFD893-4FDF-46AE-896E-12D938560769}"/>
    <dgm:cxn modelId="{793C13AA-1EAA-4571-8671-1045C0C548A5}" type="presOf" srcId="{9B26D771-9B39-4E40-AC2E-B18E4AD18699}" destId="{6263484E-7BCD-40FA-A5FB-8396C45A1CFA}" srcOrd="0" destOrd="0" presId="urn:microsoft.com/office/officeart/2005/8/layout/chevron1"/>
    <dgm:cxn modelId="{CD95FBD2-A087-4490-AC3D-C05AC6C1E5E5}" type="presOf" srcId="{3C2F0D5E-7057-453D-BAFD-9D51FD291018}" destId="{C5BFFABA-2749-48C9-98B8-8AABA19BEB08}" srcOrd="0" destOrd="0" presId="urn:microsoft.com/office/officeart/2005/8/layout/chevron1"/>
    <dgm:cxn modelId="{CF32AFF8-9F8D-4594-8B8E-0FAF0CF4442F}" srcId="{B7DB2C61-58C6-417F-BBBF-9B0DB2C1CD9A}" destId="{66DB92F7-556F-4DFC-9ED4-0D358592CD32}" srcOrd="1" destOrd="0" parTransId="{A97D8DFB-60AB-446D-867A-C75A9613F114}" sibTransId="{FB62EFFD-B59D-4E42-81E4-1EC8DA4A3808}"/>
    <dgm:cxn modelId="{B2C4FA1C-B315-49BF-BFD8-903B40AD425A}" type="presParOf" srcId="{71A877C5-CA79-475F-AB1B-EE1423A85F30}" destId="{C5BFFABA-2749-48C9-98B8-8AABA19BEB08}" srcOrd="0" destOrd="0" presId="urn:microsoft.com/office/officeart/2005/8/layout/chevron1"/>
    <dgm:cxn modelId="{593D8B76-1F58-462C-A4A6-934220C957CC}" type="presParOf" srcId="{71A877C5-CA79-475F-AB1B-EE1423A85F30}" destId="{8FF3125A-0100-4B37-977E-24512A9CAD9D}" srcOrd="1" destOrd="0" presId="urn:microsoft.com/office/officeart/2005/8/layout/chevron1"/>
    <dgm:cxn modelId="{DFF5EC1D-4693-484B-B3A3-9B0044167006}" type="presParOf" srcId="{71A877C5-CA79-475F-AB1B-EE1423A85F30}" destId="{3C011213-EFE0-4B93-BBEB-518D70EFE966}" srcOrd="2" destOrd="0" presId="urn:microsoft.com/office/officeart/2005/8/layout/chevron1"/>
    <dgm:cxn modelId="{2884B426-7991-4DB0-9F2F-BBF4613BF678}" type="presParOf" srcId="{71A877C5-CA79-475F-AB1B-EE1423A85F30}" destId="{F6690784-B7A5-42A3-A10F-D35EBF30F09A}" srcOrd="3" destOrd="0" presId="urn:microsoft.com/office/officeart/2005/8/layout/chevron1"/>
    <dgm:cxn modelId="{A78EF176-1790-4823-838D-356FF8095646}" type="presParOf" srcId="{71A877C5-CA79-475F-AB1B-EE1423A85F30}" destId="{E5B5E4CE-6BC0-4C3E-9BC5-E6B9260A3EA3}" srcOrd="4" destOrd="0" presId="urn:microsoft.com/office/officeart/2005/8/layout/chevron1"/>
    <dgm:cxn modelId="{54C45842-7E98-427B-BD5F-D7AD5FC93463}" type="presParOf" srcId="{71A877C5-CA79-475F-AB1B-EE1423A85F30}" destId="{E4E3D5FB-CB60-4E53-96FC-90759A4B7BFC}" srcOrd="5" destOrd="0" presId="urn:microsoft.com/office/officeart/2005/8/layout/chevron1"/>
    <dgm:cxn modelId="{E3995A22-BB42-45A4-A627-CD00617EE471}" type="presParOf" srcId="{71A877C5-CA79-475F-AB1B-EE1423A85F30}" destId="{B8C249F6-EF0C-4FF2-B23D-1AEBC841E10C}" srcOrd="6" destOrd="0" presId="urn:microsoft.com/office/officeart/2005/8/layout/chevron1"/>
    <dgm:cxn modelId="{66A0CB01-38F6-4195-8C35-4CBFE2A55B9D}" type="presParOf" srcId="{71A877C5-CA79-475F-AB1B-EE1423A85F30}" destId="{86D97DC1-8D00-4A65-874E-0324A5205054}" srcOrd="7" destOrd="0" presId="urn:microsoft.com/office/officeart/2005/8/layout/chevron1"/>
    <dgm:cxn modelId="{7322D94A-CB84-4C4F-9F8A-620FE18B0679}" type="presParOf" srcId="{71A877C5-CA79-475F-AB1B-EE1423A85F30}" destId="{6263484E-7BCD-40FA-A5FB-8396C45A1CF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DB2C61-58C6-417F-BBBF-9B0DB2C1CD9A}" type="doc">
      <dgm:prSet loTypeId="urn:microsoft.com/office/officeart/2005/8/layout/chevron1" loCatId="process" qsTypeId="urn:microsoft.com/office/officeart/2005/8/quickstyle/simple1" qsCatId="simple" csTypeId="urn:microsoft.com/office/officeart/2005/8/colors/accent1_2" csCatId="accent1" phldr="1"/>
      <dgm:spPr/>
    </dgm:pt>
    <dgm:pt modelId="{3C2F0D5E-7057-453D-BAFD-9D51FD291018}">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Promuovere l’offerta</a:t>
          </a:r>
        </a:p>
      </dgm:t>
    </dgm:pt>
    <dgm:pt modelId="{3B9A3B85-8C91-44AE-9947-FBB538BA8E48}" type="parTrans" cxnId="{8A03E906-B3D0-452A-BCDE-9B78BD783E82}">
      <dgm:prSet/>
      <dgm:spPr/>
      <dgm:t>
        <a:bodyPr/>
        <a:lstStyle/>
        <a:p>
          <a:endParaRPr lang="it-IT"/>
        </a:p>
      </dgm:t>
    </dgm:pt>
    <dgm:pt modelId="{E974B3A8-230A-4B51-81E5-15DE62EBB7D3}" type="sibTrans" cxnId="{8A03E906-B3D0-452A-BCDE-9B78BD783E82}">
      <dgm:prSet/>
      <dgm:spPr/>
      <dgm:t>
        <a:bodyPr/>
        <a:lstStyle/>
        <a:p>
          <a:endParaRPr lang="it-IT"/>
        </a:p>
      </dgm:t>
    </dgm:pt>
    <dgm:pt modelId="{66DB92F7-556F-4DFC-9ED4-0D358592CD32}">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Comprendere il bisogno</a:t>
          </a:r>
        </a:p>
      </dgm:t>
    </dgm:pt>
    <dgm:pt modelId="{A97D8DFB-60AB-446D-867A-C75A9613F114}" type="parTrans" cxnId="{CF32AFF8-9F8D-4594-8B8E-0FAF0CF4442F}">
      <dgm:prSet/>
      <dgm:spPr/>
      <dgm:t>
        <a:bodyPr/>
        <a:lstStyle/>
        <a:p>
          <a:endParaRPr lang="it-IT"/>
        </a:p>
      </dgm:t>
    </dgm:pt>
    <dgm:pt modelId="{FB62EFFD-B59D-4E42-81E4-1EC8DA4A3808}" type="sibTrans" cxnId="{CF32AFF8-9F8D-4594-8B8E-0FAF0CF4442F}">
      <dgm:prSet/>
      <dgm:spPr/>
      <dgm:t>
        <a:bodyPr/>
        <a:lstStyle/>
        <a:p>
          <a:endParaRPr lang="it-IT"/>
        </a:p>
      </dgm:t>
    </dgm:pt>
    <dgm:pt modelId="{C75D6A30-3887-41B6-A205-3B7DC2EC2FAD}">
      <dgm:prSet phldrT="[Testo]"/>
      <dgm:spPr>
        <a:solidFill>
          <a:srgbClr val="FF0000"/>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Elaborare e condividere la soluzione</a:t>
          </a:r>
        </a:p>
      </dgm:t>
    </dgm:pt>
    <dgm:pt modelId="{4F997F7F-6A43-4C50-9CD0-AD787AB39140}" type="parTrans" cxnId="{DB12480F-ACD3-4E2C-A945-FB3C8DC0E770}">
      <dgm:prSet/>
      <dgm:spPr/>
      <dgm:t>
        <a:bodyPr/>
        <a:lstStyle/>
        <a:p>
          <a:endParaRPr lang="it-IT"/>
        </a:p>
      </dgm:t>
    </dgm:pt>
    <dgm:pt modelId="{8BFA534C-08B9-451D-8535-B9375BF93150}" type="sibTrans" cxnId="{DB12480F-ACD3-4E2C-A945-FB3C8DC0E770}">
      <dgm:prSet/>
      <dgm:spPr/>
      <dgm:t>
        <a:bodyPr/>
        <a:lstStyle/>
        <a:p>
          <a:endParaRPr lang="it-IT"/>
        </a:p>
      </dgm:t>
    </dgm:pt>
    <dgm:pt modelId="{CD86B559-524E-44B6-905D-E8D2D4E57FC3}">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Realizzare il risultato condiviso</a:t>
          </a:r>
        </a:p>
      </dgm:t>
    </dgm:pt>
    <dgm:pt modelId="{8304F3A5-884D-47CF-8B85-50F0C0306B67}" type="parTrans" cxnId="{3C05DD6D-9319-425D-B620-AB56740D8422}">
      <dgm:prSet/>
      <dgm:spPr/>
      <dgm:t>
        <a:bodyPr/>
        <a:lstStyle/>
        <a:p>
          <a:endParaRPr lang="it-IT"/>
        </a:p>
      </dgm:t>
    </dgm:pt>
    <dgm:pt modelId="{8FB9F8F2-1A24-4B82-A24B-7B84F4676CCD}" type="sibTrans" cxnId="{3C05DD6D-9319-425D-B620-AB56740D8422}">
      <dgm:prSet/>
      <dgm:spPr/>
      <dgm:t>
        <a:bodyPr/>
        <a:lstStyle/>
        <a:p>
          <a:endParaRPr lang="it-IT"/>
        </a:p>
      </dgm:t>
    </dgm:pt>
    <dgm:pt modelId="{9B26D771-9B39-4E40-AC2E-B18E4AD18699}">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Valutare insieme il risultato</a:t>
          </a:r>
        </a:p>
      </dgm:t>
    </dgm:pt>
    <dgm:pt modelId="{C809B276-F57E-400B-8D6C-168B0DEA240F}" type="parTrans" cxnId="{A38EA796-F0F0-41C7-B16B-36B40B199059}">
      <dgm:prSet/>
      <dgm:spPr/>
      <dgm:t>
        <a:bodyPr/>
        <a:lstStyle/>
        <a:p>
          <a:endParaRPr lang="it-IT"/>
        </a:p>
      </dgm:t>
    </dgm:pt>
    <dgm:pt modelId="{76CFD893-4FDF-46AE-896E-12D938560769}" type="sibTrans" cxnId="{A38EA796-F0F0-41C7-B16B-36B40B199059}">
      <dgm:prSet/>
      <dgm:spPr/>
      <dgm:t>
        <a:bodyPr/>
        <a:lstStyle/>
        <a:p>
          <a:endParaRPr lang="it-IT"/>
        </a:p>
      </dgm:t>
    </dgm:pt>
    <dgm:pt modelId="{71A877C5-CA79-475F-AB1B-EE1423A85F30}" type="pres">
      <dgm:prSet presAssocID="{B7DB2C61-58C6-417F-BBBF-9B0DB2C1CD9A}" presName="Name0" presStyleCnt="0">
        <dgm:presLayoutVars>
          <dgm:dir/>
          <dgm:animLvl val="lvl"/>
          <dgm:resizeHandles val="exact"/>
        </dgm:presLayoutVars>
      </dgm:prSet>
      <dgm:spPr/>
    </dgm:pt>
    <dgm:pt modelId="{C5BFFABA-2749-48C9-98B8-8AABA19BEB08}" type="pres">
      <dgm:prSet presAssocID="{3C2F0D5E-7057-453D-BAFD-9D51FD291018}" presName="parTxOnly" presStyleLbl="node1" presStyleIdx="0" presStyleCnt="5">
        <dgm:presLayoutVars>
          <dgm:chMax val="0"/>
          <dgm:chPref val="0"/>
          <dgm:bulletEnabled val="1"/>
        </dgm:presLayoutVars>
      </dgm:prSet>
      <dgm:spPr/>
    </dgm:pt>
    <dgm:pt modelId="{8FF3125A-0100-4B37-977E-24512A9CAD9D}" type="pres">
      <dgm:prSet presAssocID="{E974B3A8-230A-4B51-81E5-15DE62EBB7D3}" presName="parTxOnlySpace" presStyleCnt="0"/>
      <dgm:spPr/>
    </dgm:pt>
    <dgm:pt modelId="{3C011213-EFE0-4B93-BBEB-518D70EFE966}" type="pres">
      <dgm:prSet presAssocID="{66DB92F7-556F-4DFC-9ED4-0D358592CD32}" presName="parTxOnly" presStyleLbl="node1" presStyleIdx="1" presStyleCnt="5">
        <dgm:presLayoutVars>
          <dgm:chMax val="0"/>
          <dgm:chPref val="0"/>
          <dgm:bulletEnabled val="1"/>
        </dgm:presLayoutVars>
      </dgm:prSet>
      <dgm:spPr/>
    </dgm:pt>
    <dgm:pt modelId="{F6690784-B7A5-42A3-A10F-D35EBF30F09A}" type="pres">
      <dgm:prSet presAssocID="{FB62EFFD-B59D-4E42-81E4-1EC8DA4A3808}" presName="parTxOnlySpace" presStyleCnt="0"/>
      <dgm:spPr/>
    </dgm:pt>
    <dgm:pt modelId="{E5B5E4CE-6BC0-4C3E-9BC5-E6B9260A3EA3}" type="pres">
      <dgm:prSet presAssocID="{C75D6A30-3887-41B6-A205-3B7DC2EC2FAD}" presName="parTxOnly" presStyleLbl="node1" presStyleIdx="2" presStyleCnt="5">
        <dgm:presLayoutVars>
          <dgm:chMax val="0"/>
          <dgm:chPref val="0"/>
          <dgm:bulletEnabled val="1"/>
        </dgm:presLayoutVars>
      </dgm:prSet>
      <dgm:spPr/>
    </dgm:pt>
    <dgm:pt modelId="{E4E3D5FB-CB60-4E53-96FC-90759A4B7BFC}" type="pres">
      <dgm:prSet presAssocID="{8BFA534C-08B9-451D-8535-B9375BF93150}" presName="parTxOnlySpace" presStyleCnt="0"/>
      <dgm:spPr/>
    </dgm:pt>
    <dgm:pt modelId="{B8C249F6-EF0C-4FF2-B23D-1AEBC841E10C}" type="pres">
      <dgm:prSet presAssocID="{CD86B559-524E-44B6-905D-E8D2D4E57FC3}" presName="parTxOnly" presStyleLbl="node1" presStyleIdx="3" presStyleCnt="5">
        <dgm:presLayoutVars>
          <dgm:chMax val="0"/>
          <dgm:chPref val="0"/>
          <dgm:bulletEnabled val="1"/>
        </dgm:presLayoutVars>
      </dgm:prSet>
      <dgm:spPr/>
    </dgm:pt>
    <dgm:pt modelId="{86D97DC1-8D00-4A65-874E-0324A5205054}" type="pres">
      <dgm:prSet presAssocID="{8FB9F8F2-1A24-4B82-A24B-7B84F4676CCD}" presName="parTxOnlySpace" presStyleCnt="0"/>
      <dgm:spPr/>
    </dgm:pt>
    <dgm:pt modelId="{6263484E-7BCD-40FA-A5FB-8396C45A1CFA}" type="pres">
      <dgm:prSet presAssocID="{9B26D771-9B39-4E40-AC2E-B18E4AD18699}" presName="parTxOnly" presStyleLbl="node1" presStyleIdx="4" presStyleCnt="5">
        <dgm:presLayoutVars>
          <dgm:chMax val="0"/>
          <dgm:chPref val="0"/>
          <dgm:bulletEnabled val="1"/>
        </dgm:presLayoutVars>
      </dgm:prSet>
      <dgm:spPr/>
    </dgm:pt>
  </dgm:ptLst>
  <dgm:cxnLst>
    <dgm:cxn modelId="{0A3D6406-DB1E-406C-85AF-E1362D636685}" type="presOf" srcId="{66DB92F7-556F-4DFC-9ED4-0D358592CD32}" destId="{3C011213-EFE0-4B93-BBEB-518D70EFE966}" srcOrd="0" destOrd="0" presId="urn:microsoft.com/office/officeart/2005/8/layout/chevron1"/>
    <dgm:cxn modelId="{8A03E906-B3D0-452A-BCDE-9B78BD783E82}" srcId="{B7DB2C61-58C6-417F-BBBF-9B0DB2C1CD9A}" destId="{3C2F0D5E-7057-453D-BAFD-9D51FD291018}" srcOrd="0" destOrd="0" parTransId="{3B9A3B85-8C91-44AE-9947-FBB538BA8E48}" sibTransId="{E974B3A8-230A-4B51-81E5-15DE62EBB7D3}"/>
    <dgm:cxn modelId="{7AA3500B-1E12-47FE-88AC-716A5D4D428A}" type="presOf" srcId="{B7DB2C61-58C6-417F-BBBF-9B0DB2C1CD9A}" destId="{71A877C5-CA79-475F-AB1B-EE1423A85F30}" srcOrd="0" destOrd="0" presId="urn:microsoft.com/office/officeart/2005/8/layout/chevron1"/>
    <dgm:cxn modelId="{DB12480F-ACD3-4E2C-A945-FB3C8DC0E770}" srcId="{B7DB2C61-58C6-417F-BBBF-9B0DB2C1CD9A}" destId="{C75D6A30-3887-41B6-A205-3B7DC2EC2FAD}" srcOrd="2" destOrd="0" parTransId="{4F997F7F-6A43-4C50-9CD0-AD787AB39140}" sibTransId="{8BFA534C-08B9-451D-8535-B9375BF93150}"/>
    <dgm:cxn modelId="{11F47A12-5EF7-43AD-9E6B-3E1123589173}" type="presOf" srcId="{C75D6A30-3887-41B6-A205-3B7DC2EC2FAD}" destId="{E5B5E4CE-6BC0-4C3E-9BC5-E6B9260A3EA3}" srcOrd="0" destOrd="0" presId="urn:microsoft.com/office/officeart/2005/8/layout/chevron1"/>
    <dgm:cxn modelId="{3C05DD6D-9319-425D-B620-AB56740D8422}" srcId="{B7DB2C61-58C6-417F-BBBF-9B0DB2C1CD9A}" destId="{CD86B559-524E-44B6-905D-E8D2D4E57FC3}" srcOrd="3" destOrd="0" parTransId="{8304F3A5-884D-47CF-8B85-50F0C0306B67}" sibTransId="{8FB9F8F2-1A24-4B82-A24B-7B84F4676CCD}"/>
    <dgm:cxn modelId="{57EA2073-9422-49EC-8DC4-905F477FF465}" type="presOf" srcId="{CD86B559-524E-44B6-905D-E8D2D4E57FC3}" destId="{B8C249F6-EF0C-4FF2-B23D-1AEBC841E10C}" srcOrd="0" destOrd="0" presId="urn:microsoft.com/office/officeart/2005/8/layout/chevron1"/>
    <dgm:cxn modelId="{A38EA796-F0F0-41C7-B16B-36B40B199059}" srcId="{B7DB2C61-58C6-417F-BBBF-9B0DB2C1CD9A}" destId="{9B26D771-9B39-4E40-AC2E-B18E4AD18699}" srcOrd="4" destOrd="0" parTransId="{C809B276-F57E-400B-8D6C-168B0DEA240F}" sibTransId="{76CFD893-4FDF-46AE-896E-12D938560769}"/>
    <dgm:cxn modelId="{793C13AA-1EAA-4571-8671-1045C0C548A5}" type="presOf" srcId="{9B26D771-9B39-4E40-AC2E-B18E4AD18699}" destId="{6263484E-7BCD-40FA-A5FB-8396C45A1CFA}" srcOrd="0" destOrd="0" presId="urn:microsoft.com/office/officeart/2005/8/layout/chevron1"/>
    <dgm:cxn modelId="{CD95FBD2-A087-4490-AC3D-C05AC6C1E5E5}" type="presOf" srcId="{3C2F0D5E-7057-453D-BAFD-9D51FD291018}" destId="{C5BFFABA-2749-48C9-98B8-8AABA19BEB08}" srcOrd="0" destOrd="0" presId="urn:microsoft.com/office/officeart/2005/8/layout/chevron1"/>
    <dgm:cxn modelId="{CF32AFF8-9F8D-4594-8B8E-0FAF0CF4442F}" srcId="{B7DB2C61-58C6-417F-BBBF-9B0DB2C1CD9A}" destId="{66DB92F7-556F-4DFC-9ED4-0D358592CD32}" srcOrd="1" destOrd="0" parTransId="{A97D8DFB-60AB-446D-867A-C75A9613F114}" sibTransId="{FB62EFFD-B59D-4E42-81E4-1EC8DA4A3808}"/>
    <dgm:cxn modelId="{B2C4FA1C-B315-49BF-BFD8-903B40AD425A}" type="presParOf" srcId="{71A877C5-CA79-475F-AB1B-EE1423A85F30}" destId="{C5BFFABA-2749-48C9-98B8-8AABA19BEB08}" srcOrd="0" destOrd="0" presId="urn:microsoft.com/office/officeart/2005/8/layout/chevron1"/>
    <dgm:cxn modelId="{593D8B76-1F58-462C-A4A6-934220C957CC}" type="presParOf" srcId="{71A877C5-CA79-475F-AB1B-EE1423A85F30}" destId="{8FF3125A-0100-4B37-977E-24512A9CAD9D}" srcOrd="1" destOrd="0" presId="urn:microsoft.com/office/officeart/2005/8/layout/chevron1"/>
    <dgm:cxn modelId="{DFF5EC1D-4693-484B-B3A3-9B0044167006}" type="presParOf" srcId="{71A877C5-CA79-475F-AB1B-EE1423A85F30}" destId="{3C011213-EFE0-4B93-BBEB-518D70EFE966}" srcOrd="2" destOrd="0" presId="urn:microsoft.com/office/officeart/2005/8/layout/chevron1"/>
    <dgm:cxn modelId="{2884B426-7991-4DB0-9F2F-BBF4613BF678}" type="presParOf" srcId="{71A877C5-CA79-475F-AB1B-EE1423A85F30}" destId="{F6690784-B7A5-42A3-A10F-D35EBF30F09A}" srcOrd="3" destOrd="0" presId="urn:microsoft.com/office/officeart/2005/8/layout/chevron1"/>
    <dgm:cxn modelId="{A78EF176-1790-4823-838D-356FF8095646}" type="presParOf" srcId="{71A877C5-CA79-475F-AB1B-EE1423A85F30}" destId="{E5B5E4CE-6BC0-4C3E-9BC5-E6B9260A3EA3}" srcOrd="4" destOrd="0" presId="urn:microsoft.com/office/officeart/2005/8/layout/chevron1"/>
    <dgm:cxn modelId="{54C45842-7E98-427B-BD5F-D7AD5FC93463}" type="presParOf" srcId="{71A877C5-CA79-475F-AB1B-EE1423A85F30}" destId="{E4E3D5FB-CB60-4E53-96FC-90759A4B7BFC}" srcOrd="5" destOrd="0" presId="urn:microsoft.com/office/officeart/2005/8/layout/chevron1"/>
    <dgm:cxn modelId="{E3995A22-BB42-45A4-A627-CD00617EE471}" type="presParOf" srcId="{71A877C5-CA79-475F-AB1B-EE1423A85F30}" destId="{B8C249F6-EF0C-4FF2-B23D-1AEBC841E10C}" srcOrd="6" destOrd="0" presId="urn:microsoft.com/office/officeart/2005/8/layout/chevron1"/>
    <dgm:cxn modelId="{66A0CB01-38F6-4195-8C35-4CBFE2A55B9D}" type="presParOf" srcId="{71A877C5-CA79-475F-AB1B-EE1423A85F30}" destId="{86D97DC1-8D00-4A65-874E-0324A5205054}" srcOrd="7" destOrd="0" presId="urn:microsoft.com/office/officeart/2005/8/layout/chevron1"/>
    <dgm:cxn modelId="{7322D94A-CB84-4C4F-9F8A-620FE18B0679}" type="presParOf" srcId="{71A877C5-CA79-475F-AB1B-EE1423A85F30}" destId="{6263484E-7BCD-40FA-A5FB-8396C45A1CF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DB2C61-58C6-417F-BBBF-9B0DB2C1CD9A}" type="doc">
      <dgm:prSet loTypeId="urn:microsoft.com/office/officeart/2005/8/layout/chevron1" loCatId="process" qsTypeId="urn:microsoft.com/office/officeart/2005/8/quickstyle/simple1" qsCatId="simple" csTypeId="urn:microsoft.com/office/officeart/2005/8/colors/accent1_2" csCatId="accent1" phldr="1"/>
      <dgm:spPr/>
    </dgm:pt>
    <dgm:pt modelId="{3C2F0D5E-7057-453D-BAFD-9D51FD291018}">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Promuovere l’offerta</a:t>
          </a:r>
        </a:p>
      </dgm:t>
    </dgm:pt>
    <dgm:pt modelId="{3B9A3B85-8C91-44AE-9947-FBB538BA8E48}" type="parTrans" cxnId="{8A03E906-B3D0-452A-BCDE-9B78BD783E82}">
      <dgm:prSet/>
      <dgm:spPr/>
      <dgm:t>
        <a:bodyPr/>
        <a:lstStyle/>
        <a:p>
          <a:endParaRPr lang="it-IT"/>
        </a:p>
      </dgm:t>
    </dgm:pt>
    <dgm:pt modelId="{E974B3A8-230A-4B51-81E5-15DE62EBB7D3}" type="sibTrans" cxnId="{8A03E906-B3D0-452A-BCDE-9B78BD783E82}">
      <dgm:prSet/>
      <dgm:spPr/>
      <dgm:t>
        <a:bodyPr/>
        <a:lstStyle/>
        <a:p>
          <a:endParaRPr lang="it-IT"/>
        </a:p>
      </dgm:t>
    </dgm:pt>
    <dgm:pt modelId="{66DB92F7-556F-4DFC-9ED4-0D358592CD32}">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Comprendere il bisogno</a:t>
          </a:r>
        </a:p>
      </dgm:t>
    </dgm:pt>
    <dgm:pt modelId="{A97D8DFB-60AB-446D-867A-C75A9613F114}" type="parTrans" cxnId="{CF32AFF8-9F8D-4594-8B8E-0FAF0CF4442F}">
      <dgm:prSet/>
      <dgm:spPr/>
      <dgm:t>
        <a:bodyPr/>
        <a:lstStyle/>
        <a:p>
          <a:endParaRPr lang="it-IT"/>
        </a:p>
      </dgm:t>
    </dgm:pt>
    <dgm:pt modelId="{FB62EFFD-B59D-4E42-81E4-1EC8DA4A3808}" type="sibTrans" cxnId="{CF32AFF8-9F8D-4594-8B8E-0FAF0CF4442F}">
      <dgm:prSet/>
      <dgm:spPr/>
      <dgm:t>
        <a:bodyPr/>
        <a:lstStyle/>
        <a:p>
          <a:endParaRPr lang="it-IT"/>
        </a:p>
      </dgm:t>
    </dgm:pt>
    <dgm:pt modelId="{C75D6A30-3887-41B6-A205-3B7DC2EC2FAD}">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Elaborare e condividere la soluzione</a:t>
          </a:r>
        </a:p>
      </dgm:t>
    </dgm:pt>
    <dgm:pt modelId="{4F997F7F-6A43-4C50-9CD0-AD787AB39140}" type="parTrans" cxnId="{DB12480F-ACD3-4E2C-A945-FB3C8DC0E770}">
      <dgm:prSet/>
      <dgm:spPr/>
      <dgm:t>
        <a:bodyPr/>
        <a:lstStyle/>
        <a:p>
          <a:endParaRPr lang="it-IT"/>
        </a:p>
      </dgm:t>
    </dgm:pt>
    <dgm:pt modelId="{8BFA534C-08B9-451D-8535-B9375BF93150}" type="sibTrans" cxnId="{DB12480F-ACD3-4E2C-A945-FB3C8DC0E770}">
      <dgm:prSet/>
      <dgm:spPr/>
      <dgm:t>
        <a:bodyPr/>
        <a:lstStyle/>
        <a:p>
          <a:endParaRPr lang="it-IT"/>
        </a:p>
      </dgm:t>
    </dgm:pt>
    <dgm:pt modelId="{CD86B559-524E-44B6-905D-E8D2D4E57FC3}">
      <dgm:prSet phldrT="[Testo]"/>
      <dgm:spPr>
        <a:solidFill>
          <a:srgbClr val="FF0000"/>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Realizzare il risultato condiviso</a:t>
          </a:r>
        </a:p>
      </dgm:t>
    </dgm:pt>
    <dgm:pt modelId="{8304F3A5-884D-47CF-8B85-50F0C0306B67}" type="parTrans" cxnId="{3C05DD6D-9319-425D-B620-AB56740D8422}">
      <dgm:prSet/>
      <dgm:spPr/>
      <dgm:t>
        <a:bodyPr/>
        <a:lstStyle/>
        <a:p>
          <a:endParaRPr lang="it-IT"/>
        </a:p>
      </dgm:t>
    </dgm:pt>
    <dgm:pt modelId="{8FB9F8F2-1A24-4B82-A24B-7B84F4676CCD}" type="sibTrans" cxnId="{3C05DD6D-9319-425D-B620-AB56740D8422}">
      <dgm:prSet/>
      <dgm:spPr/>
      <dgm:t>
        <a:bodyPr/>
        <a:lstStyle/>
        <a:p>
          <a:endParaRPr lang="it-IT"/>
        </a:p>
      </dgm:t>
    </dgm:pt>
    <dgm:pt modelId="{9B26D771-9B39-4E40-AC2E-B18E4AD18699}">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Valutare insieme il risultato</a:t>
          </a:r>
        </a:p>
      </dgm:t>
    </dgm:pt>
    <dgm:pt modelId="{C809B276-F57E-400B-8D6C-168B0DEA240F}" type="parTrans" cxnId="{A38EA796-F0F0-41C7-B16B-36B40B199059}">
      <dgm:prSet/>
      <dgm:spPr/>
      <dgm:t>
        <a:bodyPr/>
        <a:lstStyle/>
        <a:p>
          <a:endParaRPr lang="it-IT"/>
        </a:p>
      </dgm:t>
    </dgm:pt>
    <dgm:pt modelId="{76CFD893-4FDF-46AE-896E-12D938560769}" type="sibTrans" cxnId="{A38EA796-F0F0-41C7-B16B-36B40B199059}">
      <dgm:prSet/>
      <dgm:spPr/>
      <dgm:t>
        <a:bodyPr/>
        <a:lstStyle/>
        <a:p>
          <a:endParaRPr lang="it-IT"/>
        </a:p>
      </dgm:t>
    </dgm:pt>
    <dgm:pt modelId="{71A877C5-CA79-475F-AB1B-EE1423A85F30}" type="pres">
      <dgm:prSet presAssocID="{B7DB2C61-58C6-417F-BBBF-9B0DB2C1CD9A}" presName="Name0" presStyleCnt="0">
        <dgm:presLayoutVars>
          <dgm:dir/>
          <dgm:animLvl val="lvl"/>
          <dgm:resizeHandles val="exact"/>
        </dgm:presLayoutVars>
      </dgm:prSet>
      <dgm:spPr/>
    </dgm:pt>
    <dgm:pt modelId="{C5BFFABA-2749-48C9-98B8-8AABA19BEB08}" type="pres">
      <dgm:prSet presAssocID="{3C2F0D5E-7057-453D-BAFD-9D51FD291018}" presName="parTxOnly" presStyleLbl="node1" presStyleIdx="0" presStyleCnt="5">
        <dgm:presLayoutVars>
          <dgm:chMax val="0"/>
          <dgm:chPref val="0"/>
          <dgm:bulletEnabled val="1"/>
        </dgm:presLayoutVars>
      </dgm:prSet>
      <dgm:spPr/>
    </dgm:pt>
    <dgm:pt modelId="{8FF3125A-0100-4B37-977E-24512A9CAD9D}" type="pres">
      <dgm:prSet presAssocID="{E974B3A8-230A-4B51-81E5-15DE62EBB7D3}" presName="parTxOnlySpace" presStyleCnt="0"/>
      <dgm:spPr/>
    </dgm:pt>
    <dgm:pt modelId="{3C011213-EFE0-4B93-BBEB-518D70EFE966}" type="pres">
      <dgm:prSet presAssocID="{66DB92F7-556F-4DFC-9ED4-0D358592CD32}" presName="parTxOnly" presStyleLbl="node1" presStyleIdx="1" presStyleCnt="5">
        <dgm:presLayoutVars>
          <dgm:chMax val="0"/>
          <dgm:chPref val="0"/>
          <dgm:bulletEnabled val="1"/>
        </dgm:presLayoutVars>
      </dgm:prSet>
      <dgm:spPr/>
    </dgm:pt>
    <dgm:pt modelId="{F6690784-B7A5-42A3-A10F-D35EBF30F09A}" type="pres">
      <dgm:prSet presAssocID="{FB62EFFD-B59D-4E42-81E4-1EC8DA4A3808}" presName="parTxOnlySpace" presStyleCnt="0"/>
      <dgm:spPr/>
    </dgm:pt>
    <dgm:pt modelId="{E5B5E4CE-6BC0-4C3E-9BC5-E6B9260A3EA3}" type="pres">
      <dgm:prSet presAssocID="{C75D6A30-3887-41B6-A205-3B7DC2EC2FAD}" presName="parTxOnly" presStyleLbl="node1" presStyleIdx="2" presStyleCnt="5">
        <dgm:presLayoutVars>
          <dgm:chMax val="0"/>
          <dgm:chPref val="0"/>
          <dgm:bulletEnabled val="1"/>
        </dgm:presLayoutVars>
      </dgm:prSet>
      <dgm:spPr/>
    </dgm:pt>
    <dgm:pt modelId="{E4E3D5FB-CB60-4E53-96FC-90759A4B7BFC}" type="pres">
      <dgm:prSet presAssocID="{8BFA534C-08B9-451D-8535-B9375BF93150}" presName="parTxOnlySpace" presStyleCnt="0"/>
      <dgm:spPr/>
    </dgm:pt>
    <dgm:pt modelId="{B8C249F6-EF0C-4FF2-B23D-1AEBC841E10C}" type="pres">
      <dgm:prSet presAssocID="{CD86B559-524E-44B6-905D-E8D2D4E57FC3}" presName="parTxOnly" presStyleLbl="node1" presStyleIdx="3" presStyleCnt="5">
        <dgm:presLayoutVars>
          <dgm:chMax val="0"/>
          <dgm:chPref val="0"/>
          <dgm:bulletEnabled val="1"/>
        </dgm:presLayoutVars>
      </dgm:prSet>
      <dgm:spPr/>
    </dgm:pt>
    <dgm:pt modelId="{86D97DC1-8D00-4A65-874E-0324A5205054}" type="pres">
      <dgm:prSet presAssocID="{8FB9F8F2-1A24-4B82-A24B-7B84F4676CCD}" presName="parTxOnlySpace" presStyleCnt="0"/>
      <dgm:spPr/>
    </dgm:pt>
    <dgm:pt modelId="{6263484E-7BCD-40FA-A5FB-8396C45A1CFA}" type="pres">
      <dgm:prSet presAssocID="{9B26D771-9B39-4E40-AC2E-B18E4AD18699}" presName="parTxOnly" presStyleLbl="node1" presStyleIdx="4" presStyleCnt="5">
        <dgm:presLayoutVars>
          <dgm:chMax val="0"/>
          <dgm:chPref val="0"/>
          <dgm:bulletEnabled val="1"/>
        </dgm:presLayoutVars>
      </dgm:prSet>
      <dgm:spPr/>
    </dgm:pt>
  </dgm:ptLst>
  <dgm:cxnLst>
    <dgm:cxn modelId="{0A3D6406-DB1E-406C-85AF-E1362D636685}" type="presOf" srcId="{66DB92F7-556F-4DFC-9ED4-0D358592CD32}" destId="{3C011213-EFE0-4B93-BBEB-518D70EFE966}" srcOrd="0" destOrd="0" presId="urn:microsoft.com/office/officeart/2005/8/layout/chevron1"/>
    <dgm:cxn modelId="{8A03E906-B3D0-452A-BCDE-9B78BD783E82}" srcId="{B7DB2C61-58C6-417F-BBBF-9B0DB2C1CD9A}" destId="{3C2F0D5E-7057-453D-BAFD-9D51FD291018}" srcOrd="0" destOrd="0" parTransId="{3B9A3B85-8C91-44AE-9947-FBB538BA8E48}" sibTransId="{E974B3A8-230A-4B51-81E5-15DE62EBB7D3}"/>
    <dgm:cxn modelId="{7AA3500B-1E12-47FE-88AC-716A5D4D428A}" type="presOf" srcId="{B7DB2C61-58C6-417F-BBBF-9B0DB2C1CD9A}" destId="{71A877C5-CA79-475F-AB1B-EE1423A85F30}" srcOrd="0" destOrd="0" presId="urn:microsoft.com/office/officeart/2005/8/layout/chevron1"/>
    <dgm:cxn modelId="{DB12480F-ACD3-4E2C-A945-FB3C8DC0E770}" srcId="{B7DB2C61-58C6-417F-BBBF-9B0DB2C1CD9A}" destId="{C75D6A30-3887-41B6-A205-3B7DC2EC2FAD}" srcOrd="2" destOrd="0" parTransId="{4F997F7F-6A43-4C50-9CD0-AD787AB39140}" sibTransId="{8BFA534C-08B9-451D-8535-B9375BF93150}"/>
    <dgm:cxn modelId="{11F47A12-5EF7-43AD-9E6B-3E1123589173}" type="presOf" srcId="{C75D6A30-3887-41B6-A205-3B7DC2EC2FAD}" destId="{E5B5E4CE-6BC0-4C3E-9BC5-E6B9260A3EA3}" srcOrd="0" destOrd="0" presId="urn:microsoft.com/office/officeart/2005/8/layout/chevron1"/>
    <dgm:cxn modelId="{3C05DD6D-9319-425D-B620-AB56740D8422}" srcId="{B7DB2C61-58C6-417F-BBBF-9B0DB2C1CD9A}" destId="{CD86B559-524E-44B6-905D-E8D2D4E57FC3}" srcOrd="3" destOrd="0" parTransId="{8304F3A5-884D-47CF-8B85-50F0C0306B67}" sibTransId="{8FB9F8F2-1A24-4B82-A24B-7B84F4676CCD}"/>
    <dgm:cxn modelId="{57EA2073-9422-49EC-8DC4-905F477FF465}" type="presOf" srcId="{CD86B559-524E-44B6-905D-E8D2D4E57FC3}" destId="{B8C249F6-EF0C-4FF2-B23D-1AEBC841E10C}" srcOrd="0" destOrd="0" presId="urn:microsoft.com/office/officeart/2005/8/layout/chevron1"/>
    <dgm:cxn modelId="{A38EA796-F0F0-41C7-B16B-36B40B199059}" srcId="{B7DB2C61-58C6-417F-BBBF-9B0DB2C1CD9A}" destId="{9B26D771-9B39-4E40-AC2E-B18E4AD18699}" srcOrd="4" destOrd="0" parTransId="{C809B276-F57E-400B-8D6C-168B0DEA240F}" sibTransId="{76CFD893-4FDF-46AE-896E-12D938560769}"/>
    <dgm:cxn modelId="{793C13AA-1EAA-4571-8671-1045C0C548A5}" type="presOf" srcId="{9B26D771-9B39-4E40-AC2E-B18E4AD18699}" destId="{6263484E-7BCD-40FA-A5FB-8396C45A1CFA}" srcOrd="0" destOrd="0" presId="urn:microsoft.com/office/officeart/2005/8/layout/chevron1"/>
    <dgm:cxn modelId="{CD95FBD2-A087-4490-AC3D-C05AC6C1E5E5}" type="presOf" srcId="{3C2F0D5E-7057-453D-BAFD-9D51FD291018}" destId="{C5BFFABA-2749-48C9-98B8-8AABA19BEB08}" srcOrd="0" destOrd="0" presId="urn:microsoft.com/office/officeart/2005/8/layout/chevron1"/>
    <dgm:cxn modelId="{CF32AFF8-9F8D-4594-8B8E-0FAF0CF4442F}" srcId="{B7DB2C61-58C6-417F-BBBF-9B0DB2C1CD9A}" destId="{66DB92F7-556F-4DFC-9ED4-0D358592CD32}" srcOrd="1" destOrd="0" parTransId="{A97D8DFB-60AB-446D-867A-C75A9613F114}" sibTransId="{FB62EFFD-B59D-4E42-81E4-1EC8DA4A3808}"/>
    <dgm:cxn modelId="{B2C4FA1C-B315-49BF-BFD8-903B40AD425A}" type="presParOf" srcId="{71A877C5-CA79-475F-AB1B-EE1423A85F30}" destId="{C5BFFABA-2749-48C9-98B8-8AABA19BEB08}" srcOrd="0" destOrd="0" presId="urn:microsoft.com/office/officeart/2005/8/layout/chevron1"/>
    <dgm:cxn modelId="{593D8B76-1F58-462C-A4A6-934220C957CC}" type="presParOf" srcId="{71A877C5-CA79-475F-AB1B-EE1423A85F30}" destId="{8FF3125A-0100-4B37-977E-24512A9CAD9D}" srcOrd="1" destOrd="0" presId="urn:microsoft.com/office/officeart/2005/8/layout/chevron1"/>
    <dgm:cxn modelId="{DFF5EC1D-4693-484B-B3A3-9B0044167006}" type="presParOf" srcId="{71A877C5-CA79-475F-AB1B-EE1423A85F30}" destId="{3C011213-EFE0-4B93-BBEB-518D70EFE966}" srcOrd="2" destOrd="0" presId="urn:microsoft.com/office/officeart/2005/8/layout/chevron1"/>
    <dgm:cxn modelId="{2884B426-7991-4DB0-9F2F-BBF4613BF678}" type="presParOf" srcId="{71A877C5-CA79-475F-AB1B-EE1423A85F30}" destId="{F6690784-B7A5-42A3-A10F-D35EBF30F09A}" srcOrd="3" destOrd="0" presId="urn:microsoft.com/office/officeart/2005/8/layout/chevron1"/>
    <dgm:cxn modelId="{A78EF176-1790-4823-838D-356FF8095646}" type="presParOf" srcId="{71A877C5-CA79-475F-AB1B-EE1423A85F30}" destId="{E5B5E4CE-6BC0-4C3E-9BC5-E6B9260A3EA3}" srcOrd="4" destOrd="0" presId="urn:microsoft.com/office/officeart/2005/8/layout/chevron1"/>
    <dgm:cxn modelId="{54C45842-7E98-427B-BD5F-D7AD5FC93463}" type="presParOf" srcId="{71A877C5-CA79-475F-AB1B-EE1423A85F30}" destId="{E4E3D5FB-CB60-4E53-96FC-90759A4B7BFC}" srcOrd="5" destOrd="0" presId="urn:microsoft.com/office/officeart/2005/8/layout/chevron1"/>
    <dgm:cxn modelId="{E3995A22-BB42-45A4-A627-CD00617EE471}" type="presParOf" srcId="{71A877C5-CA79-475F-AB1B-EE1423A85F30}" destId="{B8C249F6-EF0C-4FF2-B23D-1AEBC841E10C}" srcOrd="6" destOrd="0" presId="urn:microsoft.com/office/officeart/2005/8/layout/chevron1"/>
    <dgm:cxn modelId="{66A0CB01-38F6-4195-8C35-4CBFE2A55B9D}" type="presParOf" srcId="{71A877C5-CA79-475F-AB1B-EE1423A85F30}" destId="{86D97DC1-8D00-4A65-874E-0324A5205054}" srcOrd="7" destOrd="0" presId="urn:microsoft.com/office/officeart/2005/8/layout/chevron1"/>
    <dgm:cxn modelId="{7322D94A-CB84-4C4F-9F8A-620FE18B0679}" type="presParOf" srcId="{71A877C5-CA79-475F-AB1B-EE1423A85F30}" destId="{6263484E-7BCD-40FA-A5FB-8396C45A1CF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DB2C61-58C6-417F-BBBF-9B0DB2C1CD9A}" type="doc">
      <dgm:prSet loTypeId="urn:microsoft.com/office/officeart/2005/8/layout/chevron1" loCatId="process" qsTypeId="urn:microsoft.com/office/officeart/2005/8/quickstyle/simple1" qsCatId="simple" csTypeId="urn:microsoft.com/office/officeart/2005/8/colors/accent1_2" csCatId="accent1" phldr="1"/>
      <dgm:spPr/>
    </dgm:pt>
    <dgm:pt modelId="{3C2F0D5E-7057-453D-BAFD-9D51FD291018}">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Promuovere l’offerta</a:t>
          </a:r>
        </a:p>
      </dgm:t>
    </dgm:pt>
    <dgm:pt modelId="{3B9A3B85-8C91-44AE-9947-FBB538BA8E48}" type="parTrans" cxnId="{8A03E906-B3D0-452A-BCDE-9B78BD783E82}">
      <dgm:prSet/>
      <dgm:spPr/>
      <dgm:t>
        <a:bodyPr/>
        <a:lstStyle/>
        <a:p>
          <a:endParaRPr lang="it-IT"/>
        </a:p>
      </dgm:t>
    </dgm:pt>
    <dgm:pt modelId="{E974B3A8-230A-4B51-81E5-15DE62EBB7D3}" type="sibTrans" cxnId="{8A03E906-B3D0-452A-BCDE-9B78BD783E82}">
      <dgm:prSet/>
      <dgm:spPr/>
      <dgm:t>
        <a:bodyPr/>
        <a:lstStyle/>
        <a:p>
          <a:endParaRPr lang="it-IT"/>
        </a:p>
      </dgm:t>
    </dgm:pt>
    <dgm:pt modelId="{66DB92F7-556F-4DFC-9ED4-0D358592CD32}">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Comprendere il bisogno</a:t>
          </a:r>
        </a:p>
      </dgm:t>
    </dgm:pt>
    <dgm:pt modelId="{A97D8DFB-60AB-446D-867A-C75A9613F114}" type="parTrans" cxnId="{CF32AFF8-9F8D-4594-8B8E-0FAF0CF4442F}">
      <dgm:prSet/>
      <dgm:spPr/>
      <dgm:t>
        <a:bodyPr/>
        <a:lstStyle/>
        <a:p>
          <a:endParaRPr lang="it-IT"/>
        </a:p>
      </dgm:t>
    </dgm:pt>
    <dgm:pt modelId="{FB62EFFD-B59D-4E42-81E4-1EC8DA4A3808}" type="sibTrans" cxnId="{CF32AFF8-9F8D-4594-8B8E-0FAF0CF4442F}">
      <dgm:prSet/>
      <dgm:spPr/>
      <dgm:t>
        <a:bodyPr/>
        <a:lstStyle/>
        <a:p>
          <a:endParaRPr lang="it-IT"/>
        </a:p>
      </dgm:t>
    </dgm:pt>
    <dgm:pt modelId="{C75D6A30-3887-41B6-A205-3B7DC2EC2FAD}">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Elaborare e condividere la soluzione</a:t>
          </a:r>
        </a:p>
      </dgm:t>
    </dgm:pt>
    <dgm:pt modelId="{4F997F7F-6A43-4C50-9CD0-AD787AB39140}" type="parTrans" cxnId="{DB12480F-ACD3-4E2C-A945-FB3C8DC0E770}">
      <dgm:prSet/>
      <dgm:spPr/>
      <dgm:t>
        <a:bodyPr/>
        <a:lstStyle/>
        <a:p>
          <a:endParaRPr lang="it-IT"/>
        </a:p>
      </dgm:t>
    </dgm:pt>
    <dgm:pt modelId="{8BFA534C-08B9-451D-8535-B9375BF93150}" type="sibTrans" cxnId="{DB12480F-ACD3-4E2C-A945-FB3C8DC0E770}">
      <dgm:prSet/>
      <dgm:spPr/>
      <dgm:t>
        <a:bodyPr/>
        <a:lstStyle/>
        <a:p>
          <a:endParaRPr lang="it-IT"/>
        </a:p>
      </dgm:t>
    </dgm:pt>
    <dgm:pt modelId="{CD86B559-524E-44B6-905D-E8D2D4E57FC3}">
      <dgm:prSet phldrT="[Testo]"/>
      <dgm:spPr>
        <a:solidFill>
          <a:schemeClr val="tx2">
            <a:lumMod val="60000"/>
            <a:lumOff val="40000"/>
          </a:schemeClr>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Realizzare il risultato condiviso</a:t>
          </a:r>
        </a:p>
      </dgm:t>
    </dgm:pt>
    <dgm:pt modelId="{8304F3A5-884D-47CF-8B85-50F0C0306B67}" type="parTrans" cxnId="{3C05DD6D-9319-425D-B620-AB56740D8422}">
      <dgm:prSet/>
      <dgm:spPr/>
      <dgm:t>
        <a:bodyPr/>
        <a:lstStyle/>
        <a:p>
          <a:endParaRPr lang="it-IT"/>
        </a:p>
      </dgm:t>
    </dgm:pt>
    <dgm:pt modelId="{8FB9F8F2-1A24-4B82-A24B-7B84F4676CCD}" type="sibTrans" cxnId="{3C05DD6D-9319-425D-B620-AB56740D8422}">
      <dgm:prSet/>
      <dgm:spPr/>
      <dgm:t>
        <a:bodyPr/>
        <a:lstStyle/>
        <a:p>
          <a:endParaRPr lang="it-IT"/>
        </a:p>
      </dgm:t>
    </dgm:pt>
    <dgm:pt modelId="{9B26D771-9B39-4E40-AC2E-B18E4AD18699}">
      <dgm:prSet phldrT="[Testo]"/>
      <dgm:spPr>
        <a:solidFill>
          <a:srgbClr val="FF0000"/>
        </a:solidFill>
        <a:ln>
          <a:noFill/>
        </a:ln>
      </dgm:spPr>
      <dgm:t>
        <a:bodyPr/>
        <a:lstStyle/>
        <a:p>
          <a:pPr>
            <a:lnSpc>
              <a:spcPct val="100000"/>
            </a:lnSpc>
            <a:spcAft>
              <a:spcPts val="0"/>
            </a:spcAft>
          </a:pPr>
          <a:r>
            <a:rPr lang="it-IT">
              <a:latin typeface="Arial" panose="020B0604020202020204" pitchFamily="34" charset="0"/>
              <a:cs typeface="Arial" panose="020B0604020202020204" pitchFamily="34" charset="0"/>
            </a:rPr>
            <a:t>Valutare insieme il risultato</a:t>
          </a:r>
        </a:p>
      </dgm:t>
    </dgm:pt>
    <dgm:pt modelId="{C809B276-F57E-400B-8D6C-168B0DEA240F}" type="parTrans" cxnId="{A38EA796-F0F0-41C7-B16B-36B40B199059}">
      <dgm:prSet/>
      <dgm:spPr/>
      <dgm:t>
        <a:bodyPr/>
        <a:lstStyle/>
        <a:p>
          <a:endParaRPr lang="it-IT"/>
        </a:p>
      </dgm:t>
    </dgm:pt>
    <dgm:pt modelId="{76CFD893-4FDF-46AE-896E-12D938560769}" type="sibTrans" cxnId="{A38EA796-F0F0-41C7-B16B-36B40B199059}">
      <dgm:prSet/>
      <dgm:spPr/>
      <dgm:t>
        <a:bodyPr/>
        <a:lstStyle/>
        <a:p>
          <a:endParaRPr lang="it-IT"/>
        </a:p>
      </dgm:t>
    </dgm:pt>
    <dgm:pt modelId="{71A877C5-CA79-475F-AB1B-EE1423A85F30}" type="pres">
      <dgm:prSet presAssocID="{B7DB2C61-58C6-417F-BBBF-9B0DB2C1CD9A}" presName="Name0" presStyleCnt="0">
        <dgm:presLayoutVars>
          <dgm:dir/>
          <dgm:animLvl val="lvl"/>
          <dgm:resizeHandles val="exact"/>
        </dgm:presLayoutVars>
      </dgm:prSet>
      <dgm:spPr/>
    </dgm:pt>
    <dgm:pt modelId="{C5BFFABA-2749-48C9-98B8-8AABA19BEB08}" type="pres">
      <dgm:prSet presAssocID="{3C2F0D5E-7057-453D-BAFD-9D51FD291018}" presName="parTxOnly" presStyleLbl="node1" presStyleIdx="0" presStyleCnt="5">
        <dgm:presLayoutVars>
          <dgm:chMax val="0"/>
          <dgm:chPref val="0"/>
          <dgm:bulletEnabled val="1"/>
        </dgm:presLayoutVars>
      </dgm:prSet>
      <dgm:spPr/>
    </dgm:pt>
    <dgm:pt modelId="{8FF3125A-0100-4B37-977E-24512A9CAD9D}" type="pres">
      <dgm:prSet presAssocID="{E974B3A8-230A-4B51-81E5-15DE62EBB7D3}" presName="parTxOnlySpace" presStyleCnt="0"/>
      <dgm:spPr/>
    </dgm:pt>
    <dgm:pt modelId="{3C011213-EFE0-4B93-BBEB-518D70EFE966}" type="pres">
      <dgm:prSet presAssocID="{66DB92F7-556F-4DFC-9ED4-0D358592CD32}" presName="parTxOnly" presStyleLbl="node1" presStyleIdx="1" presStyleCnt="5">
        <dgm:presLayoutVars>
          <dgm:chMax val="0"/>
          <dgm:chPref val="0"/>
          <dgm:bulletEnabled val="1"/>
        </dgm:presLayoutVars>
      </dgm:prSet>
      <dgm:spPr/>
    </dgm:pt>
    <dgm:pt modelId="{F6690784-B7A5-42A3-A10F-D35EBF30F09A}" type="pres">
      <dgm:prSet presAssocID="{FB62EFFD-B59D-4E42-81E4-1EC8DA4A3808}" presName="parTxOnlySpace" presStyleCnt="0"/>
      <dgm:spPr/>
    </dgm:pt>
    <dgm:pt modelId="{E5B5E4CE-6BC0-4C3E-9BC5-E6B9260A3EA3}" type="pres">
      <dgm:prSet presAssocID="{C75D6A30-3887-41B6-A205-3B7DC2EC2FAD}" presName="parTxOnly" presStyleLbl="node1" presStyleIdx="2" presStyleCnt="5">
        <dgm:presLayoutVars>
          <dgm:chMax val="0"/>
          <dgm:chPref val="0"/>
          <dgm:bulletEnabled val="1"/>
        </dgm:presLayoutVars>
      </dgm:prSet>
      <dgm:spPr/>
    </dgm:pt>
    <dgm:pt modelId="{E4E3D5FB-CB60-4E53-96FC-90759A4B7BFC}" type="pres">
      <dgm:prSet presAssocID="{8BFA534C-08B9-451D-8535-B9375BF93150}" presName="parTxOnlySpace" presStyleCnt="0"/>
      <dgm:spPr/>
    </dgm:pt>
    <dgm:pt modelId="{B8C249F6-EF0C-4FF2-B23D-1AEBC841E10C}" type="pres">
      <dgm:prSet presAssocID="{CD86B559-524E-44B6-905D-E8D2D4E57FC3}" presName="parTxOnly" presStyleLbl="node1" presStyleIdx="3" presStyleCnt="5">
        <dgm:presLayoutVars>
          <dgm:chMax val="0"/>
          <dgm:chPref val="0"/>
          <dgm:bulletEnabled val="1"/>
        </dgm:presLayoutVars>
      </dgm:prSet>
      <dgm:spPr/>
    </dgm:pt>
    <dgm:pt modelId="{86D97DC1-8D00-4A65-874E-0324A5205054}" type="pres">
      <dgm:prSet presAssocID="{8FB9F8F2-1A24-4B82-A24B-7B84F4676CCD}" presName="parTxOnlySpace" presStyleCnt="0"/>
      <dgm:spPr/>
    </dgm:pt>
    <dgm:pt modelId="{6263484E-7BCD-40FA-A5FB-8396C45A1CFA}" type="pres">
      <dgm:prSet presAssocID="{9B26D771-9B39-4E40-AC2E-B18E4AD18699}" presName="parTxOnly" presStyleLbl="node1" presStyleIdx="4" presStyleCnt="5">
        <dgm:presLayoutVars>
          <dgm:chMax val="0"/>
          <dgm:chPref val="0"/>
          <dgm:bulletEnabled val="1"/>
        </dgm:presLayoutVars>
      </dgm:prSet>
      <dgm:spPr/>
    </dgm:pt>
  </dgm:ptLst>
  <dgm:cxnLst>
    <dgm:cxn modelId="{0A3D6406-DB1E-406C-85AF-E1362D636685}" type="presOf" srcId="{66DB92F7-556F-4DFC-9ED4-0D358592CD32}" destId="{3C011213-EFE0-4B93-BBEB-518D70EFE966}" srcOrd="0" destOrd="0" presId="urn:microsoft.com/office/officeart/2005/8/layout/chevron1"/>
    <dgm:cxn modelId="{8A03E906-B3D0-452A-BCDE-9B78BD783E82}" srcId="{B7DB2C61-58C6-417F-BBBF-9B0DB2C1CD9A}" destId="{3C2F0D5E-7057-453D-BAFD-9D51FD291018}" srcOrd="0" destOrd="0" parTransId="{3B9A3B85-8C91-44AE-9947-FBB538BA8E48}" sibTransId="{E974B3A8-230A-4B51-81E5-15DE62EBB7D3}"/>
    <dgm:cxn modelId="{7AA3500B-1E12-47FE-88AC-716A5D4D428A}" type="presOf" srcId="{B7DB2C61-58C6-417F-BBBF-9B0DB2C1CD9A}" destId="{71A877C5-CA79-475F-AB1B-EE1423A85F30}" srcOrd="0" destOrd="0" presId="urn:microsoft.com/office/officeart/2005/8/layout/chevron1"/>
    <dgm:cxn modelId="{DB12480F-ACD3-4E2C-A945-FB3C8DC0E770}" srcId="{B7DB2C61-58C6-417F-BBBF-9B0DB2C1CD9A}" destId="{C75D6A30-3887-41B6-A205-3B7DC2EC2FAD}" srcOrd="2" destOrd="0" parTransId="{4F997F7F-6A43-4C50-9CD0-AD787AB39140}" sibTransId="{8BFA534C-08B9-451D-8535-B9375BF93150}"/>
    <dgm:cxn modelId="{11F47A12-5EF7-43AD-9E6B-3E1123589173}" type="presOf" srcId="{C75D6A30-3887-41B6-A205-3B7DC2EC2FAD}" destId="{E5B5E4CE-6BC0-4C3E-9BC5-E6B9260A3EA3}" srcOrd="0" destOrd="0" presId="urn:microsoft.com/office/officeart/2005/8/layout/chevron1"/>
    <dgm:cxn modelId="{3C05DD6D-9319-425D-B620-AB56740D8422}" srcId="{B7DB2C61-58C6-417F-BBBF-9B0DB2C1CD9A}" destId="{CD86B559-524E-44B6-905D-E8D2D4E57FC3}" srcOrd="3" destOrd="0" parTransId="{8304F3A5-884D-47CF-8B85-50F0C0306B67}" sibTransId="{8FB9F8F2-1A24-4B82-A24B-7B84F4676CCD}"/>
    <dgm:cxn modelId="{57EA2073-9422-49EC-8DC4-905F477FF465}" type="presOf" srcId="{CD86B559-524E-44B6-905D-E8D2D4E57FC3}" destId="{B8C249F6-EF0C-4FF2-B23D-1AEBC841E10C}" srcOrd="0" destOrd="0" presId="urn:microsoft.com/office/officeart/2005/8/layout/chevron1"/>
    <dgm:cxn modelId="{A38EA796-F0F0-41C7-B16B-36B40B199059}" srcId="{B7DB2C61-58C6-417F-BBBF-9B0DB2C1CD9A}" destId="{9B26D771-9B39-4E40-AC2E-B18E4AD18699}" srcOrd="4" destOrd="0" parTransId="{C809B276-F57E-400B-8D6C-168B0DEA240F}" sibTransId="{76CFD893-4FDF-46AE-896E-12D938560769}"/>
    <dgm:cxn modelId="{793C13AA-1EAA-4571-8671-1045C0C548A5}" type="presOf" srcId="{9B26D771-9B39-4E40-AC2E-B18E4AD18699}" destId="{6263484E-7BCD-40FA-A5FB-8396C45A1CFA}" srcOrd="0" destOrd="0" presId="urn:microsoft.com/office/officeart/2005/8/layout/chevron1"/>
    <dgm:cxn modelId="{CD95FBD2-A087-4490-AC3D-C05AC6C1E5E5}" type="presOf" srcId="{3C2F0D5E-7057-453D-BAFD-9D51FD291018}" destId="{C5BFFABA-2749-48C9-98B8-8AABA19BEB08}" srcOrd="0" destOrd="0" presId="urn:microsoft.com/office/officeart/2005/8/layout/chevron1"/>
    <dgm:cxn modelId="{CF32AFF8-9F8D-4594-8B8E-0FAF0CF4442F}" srcId="{B7DB2C61-58C6-417F-BBBF-9B0DB2C1CD9A}" destId="{66DB92F7-556F-4DFC-9ED4-0D358592CD32}" srcOrd="1" destOrd="0" parTransId="{A97D8DFB-60AB-446D-867A-C75A9613F114}" sibTransId="{FB62EFFD-B59D-4E42-81E4-1EC8DA4A3808}"/>
    <dgm:cxn modelId="{B2C4FA1C-B315-49BF-BFD8-903B40AD425A}" type="presParOf" srcId="{71A877C5-CA79-475F-AB1B-EE1423A85F30}" destId="{C5BFFABA-2749-48C9-98B8-8AABA19BEB08}" srcOrd="0" destOrd="0" presId="urn:microsoft.com/office/officeart/2005/8/layout/chevron1"/>
    <dgm:cxn modelId="{593D8B76-1F58-462C-A4A6-934220C957CC}" type="presParOf" srcId="{71A877C5-CA79-475F-AB1B-EE1423A85F30}" destId="{8FF3125A-0100-4B37-977E-24512A9CAD9D}" srcOrd="1" destOrd="0" presId="urn:microsoft.com/office/officeart/2005/8/layout/chevron1"/>
    <dgm:cxn modelId="{DFF5EC1D-4693-484B-B3A3-9B0044167006}" type="presParOf" srcId="{71A877C5-CA79-475F-AB1B-EE1423A85F30}" destId="{3C011213-EFE0-4B93-BBEB-518D70EFE966}" srcOrd="2" destOrd="0" presId="urn:microsoft.com/office/officeart/2005/8/layout/chevron1"/>
    <dgm:cxn modelId="{2884B426-7991-4DB0-9F2F-BBF4613BF678}" type="presParOf" srcId="{71A877C5-CA79-475F-AB1B-EE1423A85F30}" destId="{F6690784-B7A5-42A3-A10F-D35EBF30F09A}" srcOrd="3" destOrd="0" presId="urn:microsoft.com/office/officeart/2005/8/layout/chevron1"/>
    <dgm:cxn modelId="{A78EF176-1790-4823-838D-356FF8095646}" type="presParOf" srcId="{71A877C5-CA79-475F-AB1B-EE1423A85F30}" destId="{E5B5E4CE-6BC0-4C3E-9BC5-E6B9260A3EA3}" srcOrd="4" destOrd="0" presId="urn:microsoft.com/office/officeart/2005/8/layout/chevron1"/>
    <dgm:cxn modelId="{54C45842-7E98-427B-BD5F-D7AD5FC93463}" type="presParOf" srcId="{71A877C5-CA79-475F-AB1B-EE1423A85F30}" destId="{E4E3D5FB-CB60-4E53-96FC-90759A4B7BFC}" srcOrd="5" destOrd="0" presId="urn:microsoft.com/office/officeart/2005/8/layout/chevron1"/>
    <dgm:cxn modelId="{E3995A22-BB42-45A4-A627-CD00617EE471}" type="presParOf" srcId="{71A877C5-CA79-475F-AB1B-EE1423A85F30}" destId="{B8C249F6-EF0C-4FF2-B23D-1AEBC841E10C}" srcOrd="6" destOrd="0" presId="urn:microsoft.com/office/officeart/2005/8/layout/chevron1"/>
    <dgm:cxn modelId="{66A0CB01-38F6-4195-8C35-4CBFE2A55B9D}" type="presParOf" srcId="{71A877C5-CA79-475F-AB1B-EE1423A85F30}" destId="{86D97DC1-8D00-4A65-874E-0324A5205054}" srcOrd="7" destOrd="0" presId="urn:microsoft.com/office/officeart/2005/8/layout/chevron1"/>
    <dgm:cxn modelId="{7322D94A-CB84-4C4F-9F8A-620FE18B0679}" type="presParOf" srcId="{71A877C5-CA79-475F-AB1B-EE1423A85F30}" destId="{6263484E-7BCD-40FA-A5FB-8396C45A1CF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9EEBF-511D-4195-82AF-96CCDD46D4D7}">
      <dsp:nvSpPr>
        <dsp:cNvPr id="0" name=""/>
        <dsp:cNvSpPr/>
      </dsp:nvSpPr>
      <dsp:spPr>
        <a:xfrm>
          <a:off x="0" y="0"/>
          <a:ext cx="6259463" cy="53309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ts val="0"/>
            </a:spcAft>
            <a:buNone/>
          </a:pPr>
          <a:r>
            <a:rPr lang="it-IT" sz="1800" kern="1200">
              <a:solidFill>
                <a:prstClr val="white"/>
              </a:solidFill>
              <a:latin typeface="Calibri"/>
              <a:ea typeface="+mn-ea"/>
              <a:cs typeface="+mn-cs"/>
            </a:rPr>
            <a:t>AZIENDA</a:t>
          </a:r>
        </a:p>
      </dsp:txBody>
      <dsp:txXfrm>
        <a:off x="26024" y="26024"/>
        <a:ext cx="6207415" cy="481049"/>
      </dsp:txXfrm>
    </dsp:sp>
    <dsp:sp modelId="{0CEA62E7-CAAF-45DF-A135-85AEF517EBB6}">
      <dsp:nvSpPr>
        <dsp:cNvPr id="0" name=""/>
        <dsp:cNvSpPr/>
      </dsp:nvSpPr>
      <dsp:spPr>
        <a:xfrm>
          <a:off x="0" y="1417056"/>
          <a:ext cx="6259463" cy="67392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SERVIZIO ALLE IMPRESE (APGR)</a:t>
          </a:r>
        </a:p>
      </dsp:txBody>
      <dsp:txXfrm>
        <a:off x="32898" y="1449954"/>
        <a:ext cx="6193667" cy="608124"/>
      </dsp:txXfrm>
    </dsp:sp>
    <dsp:sp modelId="{B798D0D0-F11C-4DBD-9AE8-A7979B5504C4}">
      <dsp:nvSpPr>
        <dsp:cNvPr id="0" name=""/>
        <dsp:cNvSpPr/>
      </dsp:nvSpPr>
      <dsp:spPr>
        <a:xfrm>
          <a:off x="0" y="643338"/>
          <a:ext cx="6259463" cy="67392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a:t>CENTRI PER L’IMPIEGO</a:t>
          </a:r>
        </a:p>
      </dsp:txBody>
      <dsp:txXfrm>
        <a:off x="32898" y="676236"/>
        <a:ext cx="6193667" cy="608124"/>
      </dsp:txXfrm>
    </dsp:sp>
    <dsp:sp modelId="{ABEC5563-D437-4078-BA69-DC12779A818D}">
      <dsp:nvSpPr>
        <dsp:cNvPr id="0" name=""/>
        <dsp:cNvSpPr/>
      </dsp:nvSpPr>
      <dsp:spPr>
        <a:xfrm>
          <a:off x="0" y="2192099"/>
          <a:ext cx="6259463" cy="67392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CITTADINI</a:t>
          </a:r>
        </a:p>
      </dsp:txBody>
      <dsp:txXfrm>
        <a:off x="32898" y="2224997"/>
        <a:ext cx="6193667" cy="608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46181-9896-4773-BE8E-1701230B2F6C}">
      <dsp:nvSpPr>
        <dsp:cNvPr id="0" name=""/>
        <dsp:cNvSpPr/>
      </dsp:nvSpPr>
      <dsp:spPr>
        <a:xfrm>
          <a:off x="315702" y="541222"/>
          <a:ext cx="977906" cy="97790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CE3E2E-5C15-43A7-B0DC-C6A91985E7F1}">
      <dsp:nvSpPr>
        <dsp:cNvPr id="0" name=""/>
        <dsp:cNvSpPr/>
      </dsp:nvSpPr>
      <dsp:spPr>
        <a:xfrm>
          <a:off x="524108" y="749628"/>
          <a:ext cx="561093" cy="561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51E30-948A-4E29-9488-0366C4823450}">
      <dsp:nvSpPr>
        <dsp:cNvPr id="0" name=""/>
        <dsp:cNvSpPr/>
      </dsp:nvSpPr>
      <dsp:spPr>
        <a:xfrm>
          <a:off x="3093" y="1823722"/>
          <a:ext cx="1603125"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cap="none">
              <a:solidFill>
                <a:srgbClr val="002060"/>
              </a:solidFill>
              <a:latin typeface="+mn-lt"/>
              <a:ea typeface="+mn-ea"/>
              <a:cs typeface="Arial"/>
            </a:rPr>
            <a:t>IL RUOLO</a:t>
          </a:r>
        </a:p>
      </dsp:txBody>
      <dsp:txXfrm>
        <a:off x="3093" y="1823722"/>
        <a:ext cx="1603125" cy="1122187"/>
      </dsp:txXfrm>
    </dsp:sp>
    <dsp:sp modelId="{7910890C-B5A7-433F-85F1-9A91CDE07D83}">
      <dsp:nvSpPr>
        <dsp:cNvPr id="0" name=""/>
        <dsp:cNvSpPr/>
      </dsp:nvSpPr>
      <dsp:spPr>
        <a:xfrm>
          <a:off x="1894570" y="526524"/>
          <a:ext cx="977906" cy="97790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BC641-98EF-4B8C-BAF5-4322787FFE5E}">
      <dsp:nvSpPr>
        <dsp:cNvPr id="0" name=""/>
        <dsp:cNvSpPr/>
      </dsp:nvSpPr>
      <dsp:spPr>
        <a:xfrm>
          <a:off x="2167829" y="737874"/>
          <a:ext cx="561093" cy="56109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869B91-64E6-43A3-881D-2D0BB32C3542}">
      <dsp:nvSpPr>
        <dsp:cNvPr id="0" name=""/>
        <dsp:cNvSpPr/>
      </dsp:nvSpPr>
      <dsp:spPr>
        <a:xfrm>
          <a:off x="1549531" y="1752385"/>
          <a:ext cx="1603125"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a:solidFill>
                <a:srgbClr val="002060"/>
              </a:solidFill>
              <a:latin typeface="+mn-lt"/>
              <a:cs typeface="Arial"/>
            </a:rPr>
            <a:t>VALUE </a:t>
          </a:r>
          <a:r>
            <a:rPr lang="it-IT" sz="1600" kern="1200" cap="none">
              <a:solidFill>
                <a:srgbClr val="002060"/>
              </a:solidFill>
              <a:latin typeface="+mn-lt"/>
              <a:ea typeface="+mn-ea"/>
              <a:cs typeface="Arial"/>
            </a:rPr>
            <a:t>PROPOSITION</a:t>
          </a:r>
          <a:r>
            <a:rPr lang="it-IT" sz="1600" kern="1200">
              <a:solidFill>
                <a:srgbClr val="002060"/>
              </a:solidFill>
              <a:latin typeface="+mn-lt"/>
              <a:cs typeface="Arial"/>
            </a:rPr>
            <a:t> APL</a:t>
          </a:r>
          <a:endParaRPr lang="it-IT" sz="1600" kern="1200" cap="none">
            <a:solidFill>
              <a:srgbClr val="002060"/>
            </a:solidFill>
            <a:latin typeface="+mn-lt"/>
            <a:ea typeface="+mn-ea"/>
            <a:cs typeface="Arial"/>
          </a:endParaRPr>
        </a:p>
      </dsp:txBody>
      <dsp:txXfrm>
        <a:off x="1549531" y="1752385"/>
        <a:ext cx="1603125" cy="1122187"/>
      </dsp:txXfrm>
    </dsp:sp>
    <dsp:sp modelId="{DA13FCB8-975E-42FD-9B3E-4B877E525447}">
      <dsp:nvSpPr>
        <dsp:cNvPr id="0" name=""/>
        <dsp:cNvSpPr/>
      </dsp:nvSpPr>
      <dsp:spPr>
        <a:xfrm>
          <a:off x="3697858" y="526524"/>
          <a:ext cx="977906" cy="97790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AC149-F415-4272-BDC0-0A14421A99DC}">
      <dsp:nvSpPr>
        <dsp:cNvPr id="0" name=""/>
        <dsp:cNvSpPr/>
      </dsp:nvSpPr>
      <dsp:spPr>
        <a:xfrm>
          <a:off x="3921798" y="662788"/>
          <a:ext cx="561093" cy="561093"/>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365863-89D8-4CCC-9197-84E697CE4ADE}">
      <dsp:nvSpPr>
        <dsp:cNvPr id="0" name=""/>
        <dsp:cNvSpPr/>
      </dsp:nvSpPr>
      <dsp:spPr>
        <a:xfrm>
          <a:off x="3374849" y="1667054"/>
          <a:ext cx="1603125"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a:solidFill>
                <a:srgbClr val="002060"/>
              </a:solidFill>
              <a:latin typeface="+mn-lt"/>
              <a:cs typeface="Arial"/>
            </a:rPr>
            <a:t>OBIETTIVO, STAKEHOLDER E MAPPATURA DEL PROCESSO </a:t>
          </a:r>
          <a:r>
            <a:rPr lang="it-IT" sz="1600" kern="1200" cap="none">
              <a:solidFill>
                <a:srgbClr val="002060"/>
              </a:solidFill>
              <a:latin typeface="+mn-lt"/>
              <a:cs typeface="Arial"/>
            </a:rPr>
            <a:t>CONSULENZIALE</a:t>
          </a:r>
          <a:endParaRPr lang="it-IT" sz="1600" kern="1200" cap="none">
            <a:solidFill>
              <a:srgbClr val="002060"/>
            </a:solidFill>
            <a:latin typeface="+mn-lt"/>
            <a:ea typeface="+mn-ea"/>
            <a:cs typeface="Arial"/>
          </a:endParaRPr>
        </a:p>
      </dsp:txBody>
      <dsp:txXfrm>
        <a:off x="3374849" y="1667054"/>
        <a:ext cx="1603125" cy="1122187"/>
      </dsp:txXfrm>
    </dsp:sp>
    <dsp:sp modelId="{9F329246-8A8C-4BB5-9465-15D101D70491}">
      <dsp:nvSpPr>
        <dsp:cNvPr id="0" name=""/>
        <dsp:cNvSpPr/>
      </dsp:nvSpPr>
      <dsp:spPr>
        <a:xfrm>
          <a:off x="5661924" y="437457"/>
          <a:ext cx="977906" cy="97790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61A0E-09FF-4D91-A55F-3F703442C04D}">
      <dsp:nvSpPr>
        <dsp:cNvPr id="0" name=""/>
        <dsp:cNvSpPr/>
      </dsp:nvSpPr>
      <dsp:spPr>
        <a:xfrm>
          <a:off x="5850868" y="662788"/>
          <a:ext cx="561093" cy="561093"/>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FD345B-DCF3-4BD6-A2D8-AB4C86EB9F6F}">
      <dsp:nvSpPr>
        <dsp:cNvPr id="0" name=""/>
        <dsp:cNvSpPr/>
      </dsp:nvSpPr>
      <dsp:spPr>
        <a:xfrm>
          <a:off x="5323352" y="1738380"/>
          <a:ext cx="1603125"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cap="none">
              <a:solidFill>
                <a:srgbClr val="002060"/>
              </a:solidFill>
              <a:latin typeface="+mn-lt"/>
              <a:ea typeface="+mn-ea"/>
              <a:cs typeface="Arial"/>
            </a:rPr>
            <a:t>CHECK LIST DI PREPARAZIONE ALL’INCONTRO CON L’IMPRESA </a:t>
          </a:r>
        </a:p>
      </dsp:txBody>
      <dsp:txXfrm>
        <a:off x="5323352" y="1738380"/>
        <a:ext cx="1603125" cy="1122187"/>
      </dsp:txXfrm>
    </dsp:sp>
    <dsp:sp modelId="{951DCEB7-8F73-4CAB-BF2C-2E847516DD41}">
      <dsp:nvSpPr>
        <dsp:cNvPr id="0" name=""/>
        <dsp:cNvSpPr/>
      </dsp:nvSpPr>
      <dsp:spPr>
        <a:xfrm>
          <a:off x="7379107" y="465835"/>
          <a:ext cx="977906" cy="97790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3414-7695-47DA-8C76-17F95E641F5F}">
      <dsp:nvSpPr>
        <dsp:cNvPr id="0" name=""/>
        <dsp:cNvSpPr/>
      </dsp:nvSpPr>
      <dsp:spPr>
        <a:xfrm>
          <a:off x="7627517" y="665319"/>
          <a:ext cx="561093" cy="561093"/>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0EF965-3576-4471-A233-60E99ACA36BB}">
      <dsp:nvSpPr>
        <dsp:cNvPr id="0" name=""/>
        <dsp:cNvSpPr/>
      </dsp:nvSpPr>
      <dsp:spPr>
        <a:xfrm>
          <a:off x="7160068" y="1751364"/>
          <a:ext cx="1603125"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cap="all">
              <a:solidFill>
                <a:srgbClr val="002060"/>
              </a:solidFill>
              <a:latin typeface="+mn-lt"/>
              <a:ea typeface="+mn-ea"/>
              <a:cs typeface="Arial"/>
            </a:rPr>
            <a:t>SURVEY livello di GRADIMENTO DELLE AZIENDE</a:t>
          </a:r>
          <a:endParaRPr lang="it-IT" sz="1600" kern="1200" cap="none">
            <a:solidFill>
              <a:srgbClr val="002060"/>
            </a:solidFill>
            <a:latin typeface="+mn-lt"/>
            <a:ea typeface="+mn-ea"/>
            <a:cs typeface="Arial"/>
          </a:endParaRPr>
        </a:p>
      </dsp:txBody>
      <dsp:txXfrm>
        <a:off x="7160068" y="1751364"/>
        <a:ext cx="1603125" cy="1122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9B0B4-3571-426E-8BE3-7700B3EBB1E1}">
      <dsp:nvSpPr>
        <dsp:cNvPr id="0" name=""/>
        <dsp:cNvSpPr/>
      </dsp:nvSpPr>
      <dsp:spPr>
        <a:xfrm rot="5400000">
          <a:off x="3084187" y="52061"/>
          <a:ext cx="1625654" cy="1543051"/>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Professionalità</a:t>
          </a:r>
        </a:p>
      </dsp:txBody>
      <dsp:txXfrm rot="-5400000">
        <a:off x="3376129" y="274819"/>
        <a:ext cx="1041769" cy="1097536"/>
      </dsp:txXfrm>
    </dsp:sp>
    <dsp:sp modelId="{71A2CA7E-6342-486C-AFE3-61A228F2E04E}">
      <dsp:nvSpPr>
        <dsp:cNvPr id="0" name=""/>
        <dsp:cNvSpPr/>
      </dsp:nvSpPr>
      <dsp:spPr>
        <a:xfrm>
          <a:off x="4655426" y="330470"/>
          <a:ext cx="1834390" cy="986231"/>
        </a:xfrm>
        <a:prstGeom prst="rect">
          <a:avLst/>
        </a:prstGeom>
        <a:noFill/>
        <a:ln>
          <a:noFill/>
        </a:ln>
        <a:effectLst/>
      </dsp:spPr>
      <dsp:style>
        <a:lnRef idx="0">
          <a:scrgbClr r="0" g="0" b="0"/>
        </a:lnRef>
        <a:fillRef idx="0">
          <a:scrgbClr r="0" g="0" b="0"/>
        </a:fillRef>
        <a:effectRef idx="0">
          <a:scrgbClr r="0" g="0" b="0"/>
        </a:effectRef>
        <a:fontRef idx="minor"/>
      </dsp:style>
    </dsp:sp>
    <dsp:sp modelId="{19B6E2C7-CDB3-4F7A-B7D7-6DC2A9DAFF70}">
      <dsp:nvSpPr>
        <dsp:cNvPr id="0" name=""/>
        <dsp:cNvSpPr/>
      </dsp:nvSpPr>
      <dsp:spPr>
        <a:xfrm rot="5400000">
          <a:off x="1530716" y="108568"/>
          <a:ext cx="1643719" cy="1430035"/>
        </a:xfrm>
        <a:prstGeom prst="hexagon">
          <a:avLst>
            <a:gd name="adj" fmla="val 25000"/>
            <a:gd name="vf" fmla="val 115470"/>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it-IT" sz="2400" kern="1200" dirty="0"/>
            <a:t>Crescita</a:t>
          </a:r>
        </a:p>
      </dsp:txBody>
      <dsp:txXfrm rot="-5400000">
        <a:off x="1860405" y="257872"/>
        <a:ext cx="984341" cy="1131427"/>
      </dsp:txXfrm>
    </dsp:sp>
    <dsp:sp modelId="{FA223992-7229-4F3E-A115-71910F58F9DF}">
      <dsp:nvSpPr>
        <dsp:cNvPr id="0" name=""/>
        <dsp:cNvSpPr/>
      </dsp:nvSpPr>
      <dsp:spPr>
        <a:xfrm rot="5400000">
          <a:off x="2316121" y="1553118"/>
          <a:ext cx="1643719" cy="1430035"/>
        </a:xfrm>
        <a:prstGeom prst="hexagon">
          <a:avLst>
            <a:gd name="adj" fmla="val 25000"/>
            <a:gd name="vf" fmla="val 115470"/>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Innovazione</a:t>
          </a:r>
        </a:p>
      </dsp:txBody>
      <dsp:txXfrm rot="-5400000">
        <a:off x="2645810" y="1702422"/>
        <a:ext cx="984341" cy="1131427"/>
      </dsp:txXfrm>
    </dsp:sp>
    <dsp:sp modelId="{B58E2E8A-29BA-49EC-97AD-0E8937EF6136}">
      <dsp:nvSpPr>
        <dsp:cNvPr id="0" name=""/>
        <dsp:cNvSpPr/>
      </dsp:nvSpPr>
      <dsp:spPr>
        <a:xfrm>
          <a:off x="572428" y="1725659"/>
          <a:ext cx="1775216" cy="986231"/>
        </a:xfrm>
        <a:prstGeom prst="rect">
          <a:avLst/>
        </a:prstGeom>
        <a:noFill/>
        <a:ln>
          <a:noFill/>
        </a:ln>
        <a:effectLst/>
      </dsp:spPr>
      <dsp:style>
        <a:lnRef idx="0">
          <a:scrgbClr r="0" g="0" b="0"/>
        </a:lnRef>
        <a:fillRef idx="0">
          <a:scrgbClr r="0" g="0" b="0"/>
        </a:fillRef>
        <a:effectRef idx="0">
          <a:scrgbClr r="0" g="0" b="0"/>
        </a:effectRef>
        <a:fontRef idx="minor"/>
      </dsp:style>
    </dsp:sp>
    <dsp:sp modelId="{8CC348CA-A254-4EA9-842D-B9C9EAD19CEA}">
      <dsp:nvSpPr>
        <dsp:cNvPr id="0" name=""/>
        <dsp:cNvSpPr/>
      </dsp:nvSpPr>
      <dsp:spPr>
        <a:xfrm rot="5400000">
          <a:off x="3844415" y="1503757"/>
          <a:ext cx="1643719" cy="1430035"/>
        </a:xfrm>
        <a:prstGeom prst="hexagon">
          <a:avLst>
            <a:gd name="adj" fmla="val 25000"/>
            <a:gd name="vf" fmla="val 115470"/>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it-IT" sz="1600" kern="1200" dirty="0"/>
            <a:t>Formazione</a:t>
          </a:r>
        </a:p>
      </dsp:txBody>
      <dsp:txXfrm rot="-5400000">
        <a:off x="4174104" y="1653061"/>
        <a:ext cx="984341" cy="1131427"/>
      </dsp:txXfrm>
    </dsp:sp>
    <dsp:sp modelId="{CB585E12-8105-4DD7-829F-5AFBC04AAD94}">
      <dsp:nvSpPr>
        <dsp:cNvPr id="0" name=""/>
        <dsp:cNvSpPr/>
      </dsp:nvSpPr>
      <dsp:spPr>
        <a:xfrm rot="5400000">
          <a:off x="3092857" y="2833794"/>
          <a:ext cx="1608313" cy="1560340"/>
        </a:xfrm>
        <a:prstGeom prst="hexagon">
          <a:avLst>
            <a:gd name="adj" fmla="val 25000"/>
            <a:gd name="vf" fmla="val 115470"/>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it-IT" sz="1050" kern="1200" dirty="0"/>
            <a:t>Personalizzazione dei servizi </a:t>
          </a:r>
        </a:p>
      </dsp:txBody>
      <dsp:txXfrm rot="-5400000">
        <a:off x="3373021" y="3073862"/>
        <a:ext cx="1047984" cy="1080205"/>
      </dsp:txXfrm>
    </dsp:sp>
    <dsp:sp modelId="{5A0562BA-6B06-4001-9A1C-6FBCAF875AB6}">
      <dsp:nvSpPr>
        <dsp:cNvPr id="0" name=""/>
        <dsp:cNvSpPr/>
      </dsp:nvSpPr>
      <dsp:spPr>
        <a:xfrm>
          <a:off x="4655426" y="3120848"/>
          <a:ext cx="1834390" cy="986231"/>
        </a:xfrm>
        <a:prstGeom prst="rect">
          <a:avLst/>
        </a:prstGeom>
        <a:noFill/>
        <a:ln>
          <a:noFill/>
        </a:ln>
        <a:effectLst/>
      </dsp:spPr>
      <dsp:style>
        <a:lnRef idx="0">
          <a:scrgbClr r="0" g="0" b="0"/>
        </a:lnRef>
        <a:fillRef idx="0">
          <a:scrgbClr r="0" g="0" b="0"/>
        </a:fillRef>
        <a:effectRef idx="0">
          <a:scrgbClr r="0" g="0" b="0"/>
        </a:effectRef>
        <a:fontRef idx="minor"/>
      </dsp:style>
    </dsp:sp>
    <dsp:sp modelId="{BD2B4D8C-76C6-40E0-8B72-B35621B60BB8}">
      <dsp:nvSpPr>
        <dsp:cNvPr id="0" name=""/>
        <dsp:cNvSpPr/>
      </dsp:nvSpPr>
      <dsp:spPr>
        <a:xfrm rot="5400000">
          <a:off x="1530716" y="2898946"/>
          <a:ext cx="1643719" cy="1430035"/>
        </a:xfrm>
        <a:prstGeom prst="hexagon">
          <a:avLst>
            <a:gd name="adj" fmla="val 25000"/>
            <a:gd name="vf" fmla="val 11547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it-IT" sz="2000" kern="1200" dirty="0"/>
            <a:t>Presidio sul territorio</a:t>
          </a:r>
        </a:p>
      </dsp:txBody>
      <dsp:txXfrm rot="-5400000">
        <a:off x="1860405" y="3048250"/>
        <a:ext cx="984341" cy="1131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FABA-2749-48C9-98B8-8AABA19BEB08}">
      <dsp:nvSpPr>
        <dsp:cNvPr id="0" name=""/>
        <dsp:cNvSpPr/>
      </dsp:nvSpPr>
      <dsp:spPr>
        <a:xfrm>
          <a:off x="1729"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dirty="0">
              <a:latin typeface="Arial" panose="020B0604020202020204" pitchFamily="34" charset="0"/>
              <a:cs typeface="Arial" panose="020B0604020202020204" pitchFamily="34" charset="0"/>
            </a:rPr>
            <a:t>Promuovere l’offerta</a:t>
          </a:r>
        </a:p>
      </dsp:txBody>
      <dsp:txXfrm>
        <a:off x="309517" y="1724211"/>
        <a:ext cx="923365" cy="615576"/>
      </dsp:txXfrm>
    </dsp:sp>
    <dsp:sp modelId="{3C011213-EFE0-4B93-BBEB-518D70EFE966}">
      <dsp:nvSpPr>
        <dsp:cNvPr id="0" name=""/>
        <dsp:cNvSpPr/>
      </dsp:nvSpPr>
      <dsp:spPr>
        <a:xfrm>
          <a:off x="1386776"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Comprendere il bisogno</a:t>
          </a:r>
        </a:p>
      </dsp:txBody>
      <dsp:txXfrm>
        <a:off x="1694564" y="1724211"/>
        <a:ext cx="923365" cy="615576"/>
      </dsp:txXfrm>
    </dsp:sp>
    <dsp:sp modelId="{E5B5E4CE-6BC0-4C3E-9BC5-E6B9260A3EA3}">
      <dsp:nvSpPr>
        <dsp:cNvPr id="0" name=""/>
        <dsp:cNvSpPr/>
      </dsp:nvSpPr>
      <dsp:spPr>
        <a:xfrm>
          <a:off x="2771824"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Elaborare e condividere la soluzione</a:t>
          </a:r>
        </a:p>
      </dsp:txBody>
      <dsp:txXfrm>
        <a:off x="3079612" y="1724211"/>
        <a:ext cx="923365" cy="615576"/>
      </dsp:txXfrm>
    </dsp:sp>
    <dsp:sp modelId="{B8C249F6-EF0C-4FF2-B23D-1AEBC841E10C}">
      <dsp:nvSpPr>
        <dsp:cNvPr id="0" name=""/>
        <dsp:cNvSpPr/>
      </dsp:nvSpPr>
      <dsp:spPr>
        <a:xfrm>
          <a:off x="4156871"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Realizzare il risultato condiviso</a:t>
          </a:r>
        </a:p>
      </dsp:txBody>
      <dsp:txXfrm>
        <a:off x="4464659" y="1724211"/>
        <a:ext cx="923365" cy="615576"/>
      </dsp:txXfrm>
    </dsp:sp>
    <dsp:sp modelId="{6263484E-7BCD-40FA-A5FB-8396C45A1CFA}">
      <dsp:nvSpPr>
        <dsp:cNvPr id="0" name=""/>
        <dsp:cNvSpPr/>
      </dsp:nvSpPr>
      <dsp:spPr>
        <a:xfrm>
          <a:off x="5541919"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Valutare insieme il risultato</a:t>
          </a:r>
        </a:p>
      </dsp:txBody>
      <dsp:txXfrm>
        <a:off x="5849707" y="1724211"/>
        <a:ext cx="923365" cy="615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FABA-2749-48C9-98B8-8AABA19BEB08}">
      <dsp:nvSpPr>
        <dsp:cNvPr id="0" name=""/>
        <dsp:cNvSpPr/>
      </dsp:nvSpPr>
      <dsp:spPr>
        <a:xfrm>
          <a:off x="1729" y="1724211"/>
          <a:ext cx="1538941" cy="615576"/>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Promuovere l’offerta</a:t>
          </a:r>
        </a:p>
      </dsp:txBody>
      <dsp:txXfrm>
        <a:off x="309517" y="1724211"/>
        <a:ext cx="923365" cy="615576"/>
      </dsp:txXfrm>
    </dsp:sp>
    <dsp:sp modelId="{3C011213-EFE0-4B93-BBEB-518D70EFE966}">
      <dsp:nvSpPr>
        <dsp:cNvPr id="0" name=""/>
        <dsp:cNvSpPr/>
      </dsp:nvSpPr>
      <dsp:spPr>
        <a:xfrm>
          <a:off x="1386776"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Comprendere il bisogno</a:t>
          </a:r>
        </a:p>
      </dsp:txBody>
      <dsp:txXfrm>
        <a:off x="1694564" y="1724211"/>
        <a:ext cx="923365" cy="615576"/>
      </dsp:txXfrm>
    </dsp:sp>
    <dsp:sp modelId="{E5B5E4CE-6BC0-4C3E-9BC5-E6B9260A3EA3}">
      <dsp:nvSpPr>
        <dsp:cNvPr id="0" name=""/>
        <dsp:cNvSpPr/>
      </dsp:nvSpPr>
      <dsp:spPr>
        <a:xfrm>
          <a:off x="2771824"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Elaborare e condividere la soluzione</a:t>
          </a:r>
        </a:p>
      </dsp:txBody>
      <dsp:txXfrm>
        <a:off x="3079612" y="1724211"/>
        <a:ext cx="923365" cy="615576"/>
      </dsp:txXfrm>
    </dsp:sp>
    <dsp:sp modelId="{B8C249F6-EF0C-4FF2-B23D-1AEBC841E10C}">
      <dsp:nvSpPr>
        <dsp:cNvPr id="0" name=""/>
        <dsp:cNvSpPr/>
      </dsp:nvSpPr>
      <dsp:spPr>
        <a:xfrm>
          <a:off x="4156871"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Realizzare il risultato condiviso</a:t>
          </a:r>
        </a:p>
      </dsp:txBody>
      <dsp:txXfrm>
        <a:off x="4464659" y="1724211"/>
        <a:ext cx="923365" cy="615576"/>
      </dsp:txXfrm>
    </dsp:sp>
    <dsp:sp modelId="{6263484E-7BCD-40FA-A5FB-8396C45A1CFA}">
      <dsp:nvSpPr>
        <dsp:cNvPr id="0" name=""/>
        <dsp:cNvSpPr/>
      </dsp:nvSpPr>
      <dsp:spPr>
        <a:xfrm>
          <a:off x="5541919"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Valutare insieme il risultato</a:t>
          </a:r>
        </a:p>
      </dsp:txBody>
      <dsp:txXfrm>
        <a:off x="5849707" y="1724211"/>
        <a:ext cx="923365" cy="6155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FABA-2749-48C9-98B8-8AABA19BEB08}">
      <dsp:nvSpPr>
        <dsp:cNvPr id="0" name=""/>
        <dsp:cNvSpPr/>
      </dsp:nvSpPr>
      <dsp:spPr>
        <a:xfrm>
          <a:off x="1729"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Promuovere l’offerta</a:t>
          </a:r>
        </a:p>
      </dsp:txBody>
      <dsp:txXfrm>
        <a:off x="309517" y="1724211"/>
        <a:ext cx="923365" cy="615576"/>
      </dsp:txXfrm>
    </dsp:sp>
    <dsp:sp modelId="{3C011213-EFE0-4B93-BBEB-518D70EFE966}">
      <dsp:nvSpPr>
        <dsp:cNvPr id="0" name=""/>
        <dsp:cNvSpPr/>
      </dsp:nvSpPr>
      <dsp:spPr>
        <a:xfrm>
          <a:off x="1386776" y="1724211"/>
          <a:ext cx="1538941" cy="615576"/>
        </a:xfrm>
        <a:prstGeom prst="chevron">
          <a:avLst/>
        </a:prstGeom>
        <a:solidFill>
          <a:srgbClr val="FF0000">
            <a:alpha val="9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Comprendere il bisogno</a:t>
          </a:r>
        </a:p>
      </dsp:txBody>
      <dsp:txXfrm>
        <a:off x="1694564" y="1724211"/>
        <a:ext cx="923365" cy="615576"/>
      </dsp:txXfrm>
    </dsp:sp>
    <dsp:sp modelId="{E5B5E4CE-6BC0-4C3E-9BC5-E6B9260A3EA3}">
      <dsp:nvSpPr>
        <dsp:cNvPr id="0" name=""/>
        <dsp:cNvSpPr/>
      </dsp:nvSpPr>
      <dsp:spPr>
        <a:xfrm>
          <a:off x="2771824"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Elaborare e condividere la soluzione</a:t>
          </a:r>
        </a:p>
      </dsp:txBody>
      <dsp:txXfrm>
        <a:off x="3079612" y="1724211"/>
        <a:ext cx="923365" cy="615576"/>
      </dsp:txXfrm>
    </dsp:sp>
    <dsp:sp modelId="{B8C249F6-EF0C-4FF2-B23D-1AEBC841E10C}">
      <dsp:nvSpPr>
        <dsp:cNvPr id="0" name=""/>
        <dsp:cNvSpPr/>
      </dsp:nvSpPr>
      <dsp:spPr>
        <a:xfrm>
          <a:off x="4156871"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Realizzare il risultato condiviso</a:t>
          </a:r>
        </a:p>
      </dsp:txBody>
      <dsp:txXfrm>
        <a:off x="4464659" y="1724211"/>
        <a:ext cx="923365" cy="615576"/>
      </dsp:txXfrm>
    </dsp:sp>
    <dsp:sp modelId="{6263484E-7BCD-40FA-A5FB-8396C45A1CFA}">
      <dsp:nvSpPr>
        <dsp:cNvPr id="0" name=""/>
        <dsp:cNvSpPr/>
      </dsp:nvSpPr>
      <dsp:spPr>
        <a:xfrm>
          <a:off x="5541919"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Valutare insieme il risultato</a:t>
          </a:r>
        </a:p>
      </dsp:txBody>
      <dsp:txXfrm>
        <a:off x="5849707" y="1724211"/>
        <a:ext cx="923365" cy="6155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FABA-2749-48C9-98B8-8AABA19BEB08}">
      <dsp:nvSpPr>
        <dsp:cNvPr id="0" name=""/>
        <dsp:cNvSpPr/>
      </dsp:nvSpPr>
      <dsp:spPr>
        <a:xfrm>
          <a:off x="1729"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Promuovere l’offerta</a:t>
          </a:r>
        </a:p>
      </dsp:txBody>
      <dsp:txXfrm>
        <a:off x="309517" y="1724211"/>
        <a:ext cx="923365" cy="615576"/>
      </dsp:txXfrm>
    </dsp:sp>
    <dsp:sp modelId="{3C011213-EFE0-4B93-BBEB-518D70EFE966}">
      <dsp:nvSpPr>
        <dsp:cNvPr id="0" name=""/>
        <dsp:cNvSpPr/>
      </dsp:nvSpPr>
      <dsp:spPr>
        <a:xfrm>
          <a:off x="1386776"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Comprendere il bisogno</a:t>
          </a:r>
        </a:p>
      </dsp:txBody>
      <dsp:txXfrm>
        <a:off x="1694564" y="1724211"/>
        <a:ext cx="923365" cy="615576"/>
      </dsp:txXfrm>
    </dsp:sp>
    <dsp:sp modelId="{E5B5E4CE-6BC0-4C3E-9BC5-E6B9260A3EA3}">
      <dsp:nvSpPr>
        <dsp:cNvPr id="0" name=""/>
        <dsp:cNvSpPr/>
      </dsp:nvSpPr>
      <dsp:spPr>
        <a:xfrm>
          <a:off x="2771824" y="1724211"/>
          <a:ext cx="1538941" cy="615576"/>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Elaborare e condividere la soluzione</a:t>
          </a:r>
        </a:p>
      </dsp:txBody>
      <dsp:txXfrm>
        <a:off x="3079612" y="1724211"/>
        <a:ext cx="923365" cy="615576"/>
      </dsp:txXfrm>
    </dsp:sp>
    <dsp:sp modelId="{B8C249F6-EF0C-4FF2-B23D-1AEBC841E10C}">
      <dsp:nvSpPr>
        <dsp:cNvPr id="0" name=""/>
        <dsp:cNvSpPr/>
      </dsp:nvSpPr>
      <dsp:spPr>
        <a:xfrm>
          <a:off x="4156871"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Realizzare il risultato condiviso</a:t>
          </a:r>
        </a:p>
      </dsp:txBody>
      <dsp:txXfrm>
        <a:off x="4464659" y="1724211"/>
        <a:ext cx="923365" cy="615576"/>
      </dsp:txXfrm>
    </dsp:sp>
    <dsp:sp modelId="{6263484E-7BCD-40FA-A5FB-8396C45A1CFA}">
      <dsp:nvSpPr>
        <dsp:cNvPr id="0" name=""/>
        <dsp:cNvSpPr/>
      </dsp:nvSpPr>
      <dsp:spPr>
        <a:xfrm>
          <a:off x="5541919"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Valutare insieme il risultato</a:t>
          </a:r>
        </a:p>
      </dsp:txBody>
      <dsp:txXfrm>
        <a:off x="5849707" y="1724211"/>
        <a:ext cx="923365" cy="6155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FABA-2749-48C9-98B8-8AABA19BEB08}">
      <dsp:nvSpPr>
        <dsp:cNvPr id="0" name=""/>
        <dsp:cNvSpPr/>
      </dsp:nvSpPr>
      <dsp:spPr>
        <a:xfrm>
          <a:off x="1729"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Promuovere l’offerta</a:t>
          </a:r>
        </a:p>
      </dsp:txBody>
      <dsp:txXfrm>
        <a:off x="309517" y="1724211"/>
        <a:ext cx="923365" cy="615576"/>
      </dsp:txXfrm>
    </dsp:sp>
    <dsp:sp modelId="{3C011213-EFE0-4B93-BBEB-518D70EFE966}">
      <dsp:nvSpPr>
        <dsp:cNvPr id="0" name=""/>
        <dsp:cNvSpPr/>
      </dsp:nvSpPr>
      <dsp:spPr>
        <a:xfrm>
          <a:off x="1386776"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Comprendere il bisogno</a:t>
          </a:r>
        </a:p>
      </dsp:txBody>
      <dsp:txXfrm>
        <a:off x="1694564" y="1724211"/>
        <a:ext cx="923365" cy="615576"/>
      </dsp:txXfrm>
    </dsp:sp>
    <dsp:sp modelId="{E5B5E4CE-6BC0-4C3E-9BC5-E6B9260A3EA3}">
      <dsp:nvSpPr>
        <dsp:cNvPr id="0" name=""/>
        <dsp:cNvSpPr/>
      </dsp:nvSpPr>
      <dsp:spPr>
        <a:xfrm>
          <a:off x="2771824"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Elaborare e condividere la soluzione</a:t>
          </a:r>
        </a:p>
      </dsp:txBody>
      <dsp:txXfrm>
        <a:off x="3079612" y="1724211"/>
        <a:ext cx="923365" cy="615576"/>
      </dsp:txXfrm>
    </dsp:sp>
    <dsp:sp modelId="{B8C249F6-EF0C-4FF2-B23D-1AEBC841E10C}">
      <dsp:nvSpPr>
        <dsp:cNvPr id="0" name=""/>
        <dsp:cNvSpPr/>
      </dsp:nvSpPr>
      <dsp:spPr>
        <a:xfrm>
          <a:off x="4156871" y="1724211"/>
          <a:ext cx="1538941" cy="615576"/>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Realizzare il risultato condiviso</a:t>
          </a:r>
        </a:p>
      </dsp:txBody>
      <dsp:txXfrm>
        <a:off x="4464659" y="1724211"/>
        <a:ext cx="923365" cy="615576"/>
      </dsp:txXfrm>
    </dsp:sp>
    <dsp:sp modelId="{6263484E-7BCD-40FA-A5FB-8396C45A1CFA}">
      <dsp:nvSpPr>
        <dsp:cNvPr id="0" name=""/>
        <dsp:cNvSpPr/>
      </dsp:nvSpPr>
      <dsp:spPr>
        <a:xfrm>
          <a:off x="5541919"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Valutare insieme il risultato</a:t>
          </a:r>
        </a:p>
      </dsp:txBody>
      <dsp:txXfrm>
        <a:off x="5849707" y="1724211"/>
        <a:ext cx="923365" cy="6155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FABA-2749-48C9-98B8-8AABA19BEB08}">
      <dsp:nvSpPr>
        <dsp:cNvPr id="0" name=""/>
        <dsp:cNvSpPr/>
      </dsp:nvSpPr>
      <dsp:spPr>
        <a:xfrm>
          <a:off x="1729"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Promuovere l’offerta</a:t>
          </a:r>
        </a:p>
      </dsp:txBody>
      <dsp:txXfrm>
        <a:off x="309517" y="1724211"/>
        <a:ext cx="923365" cy="615576"/>
      </dsp:txXfrm>
    </dsp:sp>
    <dsp:sp modelId="{3C011213-EFE0-4B93-BBEB-518D70EFE966}">
      <dsp:nvSpPr>
        <dsp:cNvPr id="0" name=""/>
        <dsp:cNvSpPr/>
      </dsp:nvSpPr>
      <dsp:spPr>
        <a:xfrm>
          <a:off x="1386776"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Comprendere il bisogno</a:t>
          </a:r>
        </a:p>
      </dsp:txBody>
      <dsp:txXfrm>
        <a:off x="1694564" y="1724211"/>
        <a:ext cx="923365" cy="615576"/>
      </dsp:txXfrm>
    </dsp:sp>
    <dsp:sp modelId="{E5B5E4CE-6BC0-4C3E-9BC5-E6B9260A3EA3}">
      <dsp:nvSpPr>
        <dsp:cNvPr id="0" name=""/>
        <dsp:cNvSpPr/>
      </dsp:nvSpPr>
      <dsp:spPr>
        <a:xfrm>
          <a:off x="2771824"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Elaborare e condividere la soluzione</a:t>
          </a:r>
        </a:p>
      </dsp:txBody>
      <dsp:txXfrm>
        <a:off x="3079612" y="1724211"/>
        <a:ext cx="923365" cy="615576"/>
      </dsp:txXfrm>
    </dsp:sp>
    <dsp:sp modelId="{B8C249F6-EF0C-4FF2-B23D-1AEBC841E10C}">
      <dsp:nvSpPr>
        <dsp:cNvPr id="0" name=""/>
        <dsp:cNvSpPr/>
      </dsp:nvSpPr>
      <dsp:spPr>
        <a:xfrm>
          <a:off x="4156871" y="1724211"/>
          <a:ext cx="1538941" cy="615576"/>
        </a:xfrm>
        <a:prstGeom prst="chevron">
          <a:avLst/>
        </a:prstGeom>
        <a:solidFill>
          <a:schemeClr val="tx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Realizzare il risultato condiviso</a:t>
          </a:r>
        </a:p>
      </dsp:txBody>
      <dsp:txXfrm>
        <a:off x="4464659" y="1724211"/>
        <a:ext cx="923365" cy="615576"/>
      </dsp:txXfrm>
    </dsp:sp>
    <dsp:sp modelId="{6263484E-7BCD-40FA-A5FB-8396C45A1CFA}">
      <dsp:nvSpPr>
        <dsp:cNvPr id="0" name=""/>
        <dsp:cNvSpPr/>
      </dsp:nvSpPr>
      <dsp:spPr>
        <a:xfrm>
          <a:off x="5541919" y="1724211"/>
          <a:ext cx="1538941" cy="615576"/>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100000"/>
            </a:lnSpc>
            <a:spcBef>
              <a:spcPct val="0"/>
            </a:spcBef>
            <a:spcAft>
              <a:spcPts val="0"/>
            </a:spcAft>
            <a:buNone/>
          </a:pPr>
          <a:r>
            <a:rPr lang="it-IT" sz="1100" kern="1200">
              <a:latin typeface="Arial" panose="020B0604020202020204" pitchFamily="34" charset="0"/>
              <a:cs typeface="Arial" panose="020B0604020202020204" pitchFamily="34" charset="0"/>
            </a:rPr>
            <a:t>Valutare insieme il risultato</a:t>
          </a:r>
        </a:p>
      </dsp:txBody>
      <dsp:txXfrm>
        <a:off x="5849707" y="1724211"/>
        <a:ext cx="923365" cy="6155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EB9B676-382B-804C-AD36-90209128F69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defTabSz="407604" eaLnBrk="1" hangingPunct="1">
              <a:defRPr sz="1200">
                <a:latin typeface="Calibri" charset="0"/>
                <a:ea typeface="ＭＳ Ｐゴシック" charset="0"/>
                <a:cs typeface="ＭＳ Ｐゴシック" charset="0"/>
              </a:defRPr>
            </a:lvl1pPr>
          </a:lstStyle>
          <a:p>
            <a:pPr>
              <a:defRPr/>
            </a:pPr>
            <a:endParaRPr lang="it-IT"/>
          </a:p>
        </p:txBody>
      </p:sp>
      <p:sp>
        <p:nvSpPr>
          <p:cNvPr id="3" name="Segnaposto data 2">
            <a:extLst>
              <a:ext uri="{FF2B5EF4-FFF2-40B4-BE49-F238E27FC236}">
                <a16:creationId xmlns:a16="http://schemas.microsoft.com/office/drawing/2014/main" id="{6BC14137-D2EC-D44D-99B8-BC96C0DF0FCB}"/>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defTabSz="407604" eaLnBrk="1" hangingPunct="1">
              <a:defRPr sz="1200"/>
            </a:lvl1pPr>
          </a:lstStyle>
          <a:p>
            <a:pPr>
              <a:defRPr/>
            </a:pPr>
            <a:fld id="{4BA9F22D-EDA8-8A45-99C8-AD7A75455ED1}" type="datetimeFigureOut">
              <a:rPr lang="it-IT" altLang="it-IT"/>
              <a:pPr>
                <a:defRPr/>
              </a:pPr>
              <a:t>27/07/2023</a:t>
            </a:fld>
            <a:endParaRPr lang="it-IT" altLang="it-IT"/>
          </a:p>
        </p:txBody>
      </p:sp>
      <p:sp>
        <p:nvSpPr>
          <p:cNvPr id="4" name="Segnaposto piè di pagina 3">
            <a:extLst>
              <a:ext uri="{FF2B5EF4-FFF2-40B4-BE49-F238E27FC236}">
                <a16:creationId xmlns:a16="http://schemas.microsoft.com/office/drawing/2014/main" id="{DC6676FC-A202-D242-95BB-727FB318076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defTabSz="407604" eaLnBrk="1" hangingPunct="1">
              <a:defRPr sz="1200">
                <a:latin typeface="Calibri" charset="0"/>
                <a:ea typeface="ＭＳ Ｐゴシック" charset="0"/>
                <a:cs typeface="ＭＳ Ｐゴシック" charset="0"/>
              </a:defRPr>
            </a:lvl1pPr>
          </a:lstStyle>
          <a:p>
            <a:pPr>
              <a:defRPr/>
            </a:pPr>
            <a:endParaRPr lang="it-IT"/>
          </a:p>
        </p:txBody>
      </p:sp>
      <p:sp>
        <p:nvSpPr>
          <p:cNvPr id="5" name="Segnaposto numero diapositiva 4">
            <a:extLst>
              <a:ext uri="{FF2B5EF4-FFF2-40B4-BE49-F238E27FC236}">
                <a16:creationId xmlns:a16="http://schemas.microsoft.com/office/drawing/2014/main" id="{D452E9CA-6982-614B-A594-5116002E9060}"/>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A41E9F6-5029-9041-82DB-91126966B3A0}"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D9250C8D-5158-CC41-A6DE-7E76C906B42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defTabSz="521437" eaLnBrk="1" fontAlgn="auto" hangingPunct="1">
              <a:spcBef>
                <a:spcPts val="0"/>
              </a:spcBef>
              <a:spcAft>
                <a:spcPts val="0"/>
              </a:spcAft>
              <a:defRPr sz="1200">
                <a:latin typeface="+mn-lt"/>
                <a:ea typeface="+mn-ea"/>
                <a:cs typeface="+mn-cs"/>
              </a:defRPr>
            </a:lvl1pPr>
          </a:lstStyle>
          <a:p>
            <a:pPr>
              <a:defRPr/>
            </a:pPr>
            <a:endParaRPr lang="it-IT"/>
          </a:p>
        </p:txBody>
      </p:sp>
      <p:sp>
        <p:nvSpPr>
          <p:cNvPr id="3" name="Segnaposto data 2">
            <a:extLst>
              <a:ext uri="{FF2B5EF4-FFF2-40B4-BE49-F238E27FC236}">
                <a16:creationId xmlns:a16="http://schemas.microsoft.com/office/drawing/2014/main" id="{78EFE9DD-F5CB-FD4F-A62C-9D7196BB3D3B}"/>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defTabSz="407604" eaLnBrk="1" hangingPunct="1">
              <a:defRPr sz="1200"/>
            </a:lvl1pPr>
          </a:lstStyle>
          <a:p>
            <a:pPr>
              <a:defRPr/>
            </a:pPr>
            <a:fld id="{FC28D2E0-2911-9C48-8F94-086CE0C1C919}" type="datetimeFigureOut">
              <a:rPr lang="it-IT" altLang="it-IT"/>
              <a:pPr>
                <a:defRPr/>
              </a:pPr>
              <a:t>27/07/2023</a:t>
            </a:fld>
            <a:endParaRPr lang="it-IT" altLang="it-IT"/>
          </a:p>
        </p:txBody>
      </p:sp>
      <p:sp>
        <p:nvSpPr>
          <p:cNvPr id="4" name="Segnaposto immagine diapositiva 3">
            <a:extLst>
              <a:ext uri="{FF2B5EF4-FFF2-40B4-BE49-F238E27FC236}">
                <a16:creationId xmlns:a16="http://schemas.microsoft.com/office/drawing/2014/main" id="{3A7B0F76-E79C-374C-9BEF-3EBAD1A798D6}"/>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154B9038-3531-5441-BB1A-56668BBD01DC}"/>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69078D83-3379-6E49-BE32-2B7D9297B714}"/>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defTabSz="521437" eaLnBrk="1" fontAlgn="auto" hangingPunct="1">
              <a:spcBef>
                <a:spcPts val="0"/>
              </a:spcBef>
              <a:spcAft>
                <a:spcPts val="0"/>
              </a:spcAft>
              <a:defRPr sz="1200">
                <a:latin typeface="+mn-lt"/>
                <a:ea typeface="+mn-ea"/>
                <a:cs typeface="+mn-cs"/>
              </a:defRPr>
            </a:lvl1pPr>
          </a:lstStyle>
          <a:p>
            <a:pPr>
              <a:defRPr/>
            </a:pPr>
            <a:endParaRPr lang="it-IT"/>
          </a:p>
        </p:txBody>
      </p:sp>
      <p:sp>
        <p:nvSpPr>
          <p:cNvPr id="7" name="Segnaposto numero diapositiva 6">
            <a:extLst>
              <a:ext uri="{FF2B5EF4-FFF2-40B4-BE49-F238E27FC236}">
                <a16:creationId xmlns:a16="http://schemas.microsoft.com/office/drawing/2014/main" id="{DD37CC83-D77D-184D-AC39-6092A542B095}"/>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E5BC50E-4A9A-DD4D-B5A9-5F9AD1191EF1}"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1pPr>
    <a:lvl2pPr marL="406400"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2pPr>
    <a:lvl3pPr marL="814388"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3pPr>
    <a:lvl4pPr marL="1223963"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4pPr>
    <a:lvl5pPr marL="1630363"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5pPr>
    <a:lvl6pPr marL="2040903" algn="l" defTabSz="408181" rtl="0" eaLnBrk="1" latinLnBrk="0" hangingPunct="1">
      <a:defRPr sz="1096" kern="1200">
        <a:solidFill>
          <a:schemeClr val="tx1"/>
        </a:solidFill>
        <a:latin typeface="+mn-lt"/>
        <a:ea typeface="+mn-ea"/>
        <a:cs typeface="+mn-cs"/>
      </a:defRPr>
    </a:lvl6pPr>
    <a:lvl7pPr marL="2449084" algn="l" defTabSz="408181" rtl="0" eaLnBrk="1" latinLnBrk="0" hangingPunct="1">
      <a:defRPr sz="1096" kern="1200">
        <a:solidFill>
          <a:schemeClr val="tx1"/>
        </a:solidFill>
        <a:latin typeface="+mn-lt"/>
        <a:ea typeface="+mn-ea"/>
        <a:cs typeface="+mn-cs"/>
      </a:defRPr>
    </a:lvl7pPr>
    <a:lvl8pPr marL="2857264" algn="l" defTabSz="408181" rtl="0" eaLnBrk="1" latinLnBrk="0" hangingPunct="1">
      <a:defRPr sz="1096" kern="1200">
        <a:solidFill>
          <a:schemeClr val="tx1"/>
        </a:solidFill>
        <a:latin typeface="+mn-lt"/>
        <a:ea typeface="+mn-ea"/>
        <a:cs typeface="+mn-cs"/>
      </a:defRPr>
    </a:lvl8pPr>
    <a:lvl9pPr marL="3265445" algn="l" defTabSz="408181" rtl="0" eaLnBrk="1" latinLnBrk="0" hangingPunct="1">
      <a:defRPr sz="10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CE5BC50E-4A9A-DD4D-B5A9-5F9AD1191EF1}" type="slidenum">
              <a:rPr lang="it-IT" altLang="it-IT" smtClean="0"/>
              <a:pPr>
                <a:defRPr/>
              </a:pPr>
              <a:t>7</a:t>
            </a:fld>
            <a:endParaRPr lang="it-IT" altLang="it-IT"/>
          </a:p>
        </p:txBody>
      </p:sp>
    </p:spTree>
    <p:extLst>
      <p:ext uri="{BB962C8B-B14F-4D97-AF65-F5344CB8AC3E}">
        <p14:creationId xmlns:p14="http://schemas.microsoft.com/office/powerpoint/2010/main" val="428335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PlaceHolder 1"/>
          <p:cNvSpPr>
            <a:spLocks noGrp="1" noRot="1" noChangeAspect="1"/>
          </p:cNvSpPr>
          <p:nvPr>
            <p:ph type="sldImg"/>
          </p:nvPr>
        </p:nvSpPr>
        <p:spPr>
          <a:xfrm>
            <a:off x="573088" y="1336675"/>
            <a:ext cx="6413500" cy="3606800"/>
          </a:xfrm>
          <a:prstGeom prst="rect">
            <a:avLst/>
          </a:prstGeom>
        </p:spPr>
      </p:sp>
      <p:sp>
        <p:nvSpPr>
          <p:cNvPr id="756" name="PlaceHolder 2"/>
          <p:cNvSpPr>
            <a:spLocks noGrp="1"/>
          </p:cNvSpPr>
          <p:nvPr>
            <p:ph type="body"/>
          </p:nvPr>
        </p:nvSpPr>
        <p:spPr>
          <a:xfrm>
            <a:off x="755640" y="5145120"/>
            <a:ext cx="6047280" cy="4209120"/>
          </a:xfrm>
          <a:prstGeom prst="rect">
            <a:avLst/>
          </a:prstGeom>
        </p:spPr>
        <p:txBody>
          <a:bodyPr lIns="0" tIns="0" rIns="0" bIns="0">
            <a:noAutofit/>
          </a:bodyPr>
          <a:lstStyle/>
          <a:p>
            <a:endParaRPr lang="it-IT" sz="2000" b="0" strike="noStrike" spc="-1">
              <a:latin typeface="Arial"/>
            </a:endParaRPr>
          </a:p>
        </p:txBody>
      </p:sp>
      <p:sp>
        <p:nvSpPr>
          <p:cNvPr id="757" name="CustomShape 3"/>
          <p:cNvSpPr/>
          <p:nvPr/>
        </p:nvSpPr>
        <p:spPr>
          <a:xfrm>
            <a:off x="4281480" y="10155240"/>
            <a:ext cx="3275640" cy="535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2C6A537-0E87-4786-A3CE-F02D999D7F20}" type="slidenum">
              <a:rPr lang="it-IT" sz="1200" b="0" strike="noStrike" spc="-1">
                <a:solidFill>
                  <a:srgbClr val="000000"/>
                </a:solidFill>
                <a:latin typeface="Times New Roman"/>
                <a:ea typeface="+mn-ea"/>
              </a:rPr>
              <a:t>39</a:t>
            </a:fld>
            <a:endParaRPr lang="it-IT" sz="1200" b="0" strike="noStrike" spc="-1">
              <a:latin typeface="Arial"/>
            </a:endParaRPr>
          </a:p>
        </p:txBody>
      </p:sp>
    </p:spTree>
    <p:extLst>
      <p:ext uri="{BB962C8B-B14F-4D97-AF65-F5344CB8AC3E}">
        <p14:creationId xmlns:p14="http://schemas.microsoft.com/office/powerpoint/2010/main" val="36356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PlaceHolder 1"/>
          <p:cNvSpPr>
            <a:spLocks noGrp="1" noRot="1" noChangeAspect="1"/>
          </p:cNvSpPr>
          <p:nvPr>
            <p:ph type="sldImg"/>
          </p:nvPr>
        </p:nvSpPr>
        <p:spPr>
          <a:xfrm>
            <a:off x="217488" y="812800"/>
            <a:ext cx="7124700" cy="4008438"/>
          </a:xfrm>
          <a:prstGeom prst="rect">
            <a:avLst/>
          </a:prstGeom>
        </p:spPr>
      </p:sp>
      <p:sp>
        <p:nvSpPr>
          <p:cNvPr id="750" name="PlaceHolder 2"/>
          <p:cNvSpPr>
            <a:spLocks noGrp="1"/>
          </p:cNvSpPr>
          <p:nvPr>
            <p:ph type="body"/>
          </p:nvPr>
        </p:nvSpPr>
        <p:spPr>
          <a:xfrm>
            <a:off x="756000" y="5078520"/>
            <a:ext cx="6047280" cy="4810680"/>
          </a:xfrm>
          <a:prstGeom prst="rect">
            <a:avLst/>
          </a:prstGeom>
        </p:spPr>
        <p:txBody>
          <a:bodyPr lIns="0" tIns="0" rIns="0" bIns="0">
            <a:noAutofit/>
          </a:bodyPr>
          <a:lstStyle/>
          <a:p>
            <a:pPr marL="216000" indent="-216000">
              <a:lnSpc>
                <a:spcPct val="100000"/>
              </a:lnSpc>
            </a:pPr>
            <a:r>
              <a:rPr lang="it-IT" sz="2000" b="0" strike="noStrike" spc="-1">
                <a:latin typeface="Arial"/>
              </a:rPr>
              <a:t>CHIEDERE A IRES DI INTEGRARE QUESTA PARTE</a:t>
            </a:r>
          </a:p>
        </p:txBody>
      </p:sp>
      <p:sp>
        <p:nvSpPr>
          <p:cNvPr id="751" name="TextShape 3"/>
          <p:cNvSpPr txBox="1"/>
          <p:nvPr/>
        </p:nvSpPr>
        <p:spPr>
          <a:xfrm>
            <a:off x="4278960" y="10157400"/>
            <a:ext cx="3280320" cy="533880"/>
          </a:xfrm>
          <a:prstGeom prst="rect">
            <a:avLst/>
          </a:prstGeom>
          <a:noFill/>
          <a:ln w="0">
            <a:noFill/>
          </a:ln>
        </p:spPr>
        <p:txBody>
          <a:bodyPr lIns="0" tIns="0" rIns="0" bIns="0" anchor="b">
            <a:noAutofit/>
          </a:bodyPr>
          <a:lstStyle/>
          <a:p>
            <a:pPr algn="r">
              <a:lnSpc>
                <a:spcPct val="100000"/>
              </a:lnSpc>
            </a:pPr>
            <a:fld id="{D0FEAB99-2B25-40D0-BBF9-4799E65B7A6B}" type="slidenum">
              <a:rPr lang="it-IT" sz="1400" b="0" strike="noStrike" spc="-1">
                <a:solidFill>
                  <a:srgbClr val="000000"/>
                </a:solidFill>
                <a:latin typeface="Times New Roman"/>
                <a:ea typeface="+mn-ea"/>
              </a:rPr>
              <a:t>40</a:t>
            </a:fld>
            <a:endParaRPr lang="it-IT" sz="1400" b="0" strike="noStrike" spc="-1">
              <a:latin typeface="Times New Roman"/>
            </a:endParaRPr>
          </a:p>
        </p:txBody>
      </p:sp>
    </p:spTree>
    <p:extLst>
      <p:ext uri="{BB962C8B-B14F-4D97-AF65-F5344CB8AC3E}">
        <p14:creationId xmlns:p14="http://schemas.microsoft.com/office/powerpoint/2010/main" val="318714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PlaceHolder 1"/>
          <p:cNvSpPr>
            <a:spLocks noGrp="1" noRot="1" noChangeAspect="1"/>
          </p:cNvSpPr>
          <p:nvPr>
            <p:ph type="sldImg"/>
          </p:nvPr>
        </p:nvSpPr>
        <p:spPr>
          <a:xfrm>
            <a:off x="217488" y="812800"/>
            <a:ext cx="7124700" cy="4008438"/>
          </a:xfrm>
          <a:prstGeom prst="rect">
            <a:avLst/>
          </a:prstGeom>
        </p:spPr>
      </p:sp>
      <p:sp>
        <p:nvSpPr>
          <p:cNvPr id="750" name="PlaceHolder 2"/>
          <p:cNvSpPr>
            <a:spLocks noGrp="1"/>
          </p:cNvSpPr>
          <p:nvPr>
            <p:ph type="body"/>
          </p:nvPr>
        </p:nvSpPr>
        <p:spPr>
          <a:xfrm>
            <a:off x="756000" y="5078520"/>
            <a:ext cx="6047280" cy="4810680"/>
          </a:xfrm>
          <a:prstGeom prst="rect">
            <a:avLst/>
          </a:prstGeom>
        </p:spPr>
        <p:txBody>
          <a:bodyPr lIns="0" tIns="0" rIns="0" bIns="0">
            <a:noAutofit/>
          </a:bodyPr>
          <a:lstStyle/>
          <a:p>
            <a:pPr marL="216000" indent="-216000">
              <a:lnSpc>
                <a:spcPct val="100000"/>
              </a:lnSpc>
            </a:pPr>
            <a:endParaRPr lang="it-IT" sz="2000" b="0" strike="noStrike" spc="-1" dirty="0">
              <a:latin typeface="Arial"/>
            </a:endParaRPr>
          </a:p>
        </p:txBody>
      </p:sp>
      <p:sp>
        <p:nvSpPr>
          <p:cNvPr id="751" name="TextShape 3"/>
          <p:cNvSpPr txBox="1"/>
          <p:nvPr/>
        </p:nvSpPr>
        <p:spPr>
          <a:xfrm>
            <a:off x="4278960" y="10157400"/>
            <a:ext cx="3280320" cy="533880"/>
          </a:xfrm>
          <a:prstGeom prst="rect">
            <a:avLst/>
          </a:prstGeom>
          <a:noFill/>
          <a:ln w="0">
            <a:noFill/>
          </a:ln>
        </p:spPr>
        <p:txBody>
          <a:bodyPr lIns="0" tIns="0" rIns="0" bIns="0" anchor="b">
            <a:noAutofit/>
          </a:bodyPr>
          <a:lstStyle/>
          <a:p>
            <a:pPr algn="r">
              <a:lnSpc>
                <a:spcPct val="100000"/>
              </a:lnSpc>
            </a:pPr>
            <a:fld id="{D0FEAB99-2B25-40D0-BBF9-4799E65B7A6B}" type="slidenum">
              <a:rPr lang="it-IT" sz="1400" b="0" strike="noStrike" spc="-1">
                <a:solidFill>
                  <a:srgbClr val="000000"/>
                </a:solidFill>
                <a:latin typeface="Times New Roman"/>
                <a:ea typeface="+mn-ea"/>
              </a:rPr>
              <a:t>41</a:t>
            </a:fld>
            <a:endParaRPr lang="it-IT" sz="1400" b="0" strike="noStrike" spc="-1">
              <a:latin typeface="Times New Roman"/>
            </a:endParaRPr>
          </a:p>
        </p:txBody>
      </p:sp>
    </p:spTree>
    <p:extLst>
      <p:ext uri="{BB962C8B-B14F-4D97-AF65-F5344CB8AC3E}">
        <p14:creationId xmlns:p14="http://schemas.microsoft.com/office/powerpoint/2010/main" val="13229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CE5BC50E-4A9A-DD4D-B5A9-5F9AD1191EF1}" type="slidenum">
              <a:rPr lang="it-IT" altLang="it-IT" smtClean="0"/>
              <a:pPr>
                <a:defRPr/>
              </a:pPr>
              <a:t>9</a:t>
            </a:fld>
            <a:endParaRPr lang="it-IT" altLang="it-IT"/>
          </a:p>
        </p:txBody>
      </p:sp>
    </p:spTree>
    <p:extLst>
      <p:ext uri="{BB962C8B-B14F-4D97-AF65-F5344CB8AC3E}">
        <p14:creationId xmlns:p14="http://schemas.microsoft.com/office/powerpoint/2010/main" val="198363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5BC50E-4A9A-DD4D-B5A9-5F9AD1191EF1}" type="slidenum">
              <a:rPr lang="it-IT" altLang="it-IT" smtClean="0"/>
              <a:pPr>
                <a:defRPr/>
              </a:pPr>
              <a:t>10</a:t>
            </a:fld>
            <a:endParaRPr lang="it-IT" altLang="it-IT"/>
          </a:p>
        </p:txBody>
      </p:sp>
    </p:spTree>
    <p:extLst>
      <p:ext uri="{BB962C8B-B14F-4D97-AF65-F5344CB8AC3E}">
        <p14:creationId xmlns:p14="http://schemas.microsoft.com/office/powerpoint/2010/main" val="388519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5BC50E-4A9A-DD4D-B5A9-5F9AD1191EF1}" type="slidenum">
              <a:rPr lang="it-IT" altLang="it-IT" smtClean="0"/>
              <a:pPr>
                <a:defRPr/>
              </a:pPr>
              <a:t>11</a:t>
            </a:fld>
            <a:endParaRPr lang="it-IT" altLang="it-IT"/>
          </a:p>
        </p:txBody>
      </p:sp>
    </p:spTree>
    <p:extLst>
      <p:ext uri="{BB962C8B-B14F-4D97-AF65-F5344CB8AC3E}">
        <p14:creationId xmlns:p14="http://schemas.microsoft.com/office/powerpoint/2010/main" val="218754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CE5BC50E-4A9A-DD4D-B5A9-5F9AD1191EF1}" type="slidenum">
              <a:rPr lang="it-IT" altLang="it-IT" smtClean="0"/>
              <a:pPr>
                <a:defRPr/>
              </a:pPr>
              <a:t>16</a:t>
            </a:fld>
            <a:endParaRPr lang="it-IT" altLang="it-IT"/>
          </a:p>
        </p:txBody>
      </p:sp>
    </p:spTree>
    <p:extLst>
      <p:ext uri="{BB962C8B-B14F-4D97-AF65-F5344CB8AC3E}">
        <p14:creationId xmlns:p14="http://schemas.microsoft.com/office/powerpoint/2010/main" val="115173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CE5BC50E-4A9A-DD4D-B5A9-5F9AD1191EF1}" type="slidenum">
              <a:rPr lang="it-IT" altLang="it-IT" smtClean="0"/>
              <a:pPr>
                <a:defRPr/>
              </a:pPr>
              <a:t>17</a:t>
            </a:fld>
            <a:endParaRPr lang="it-IT" altLang="it-IT"/>
          </a:p>
        </p:txBody>
      </p:sp>
    </p:spTree>
    <p:extLst>
      <p:ext uri="{BB962C8B-B14F-4D97-AF65-F5344CB8AC3E}">
        <p14:creationId xmlns:p14="http://schemas.microsoft.com/office/powerpoint/2010/main" val="330196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CE5BC50E-4A9A-DD4D-B5A9-5F9AD1191EF1}" type="slidenum">
              <a:rPr lang="it-IT" altLang="it-IT" smtClean="0"/>
              <a:pPr>
                <a:defRPr/>
              </a:pPr>
              <a:t>20</a:t>
            </a:fld>
            <a:endParaRPr lang="it-IT" altLang="it-IT"/>
          </a:p>
        </p:txBody>
      </p:sp>
    </p:spTree>
    <p:extLst>
      <p:ext uri="{BB962C8B-B14F-4D97-AF65-F5344CB8AC3E}">
        <p14:creationId xmlns:p14="http://schemas.microsoft.com/office/powerpoint/2010/main" val="52647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CE5BC50E-4A9A-DD4D-B5A9-5F9AD1191EF1}" type="slidenum">
              <a:rPr lang="it-IT" altLang="it-IT" smtClean="0"/>
              <a:pPr>
                <a:defRPr/>
              </a:pPr>
              <a:t>21</a:t>
            </a:fld>
            <a:endParaRPr lang="it-IT" altLang="it-IT"/>
          </a:p>
        </p:txBody>
      </p:sp>
    </p:spTree>
    <p:extLst>
      <p:ext uri="{BB962C8B-B14F-4D97-AF65-F5344CB8AC3E}">
        <p14:creationId xmlns:p14="http://schemas.microsoft.com/office/powerpoint/2010/main" val="2069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PlaceHolder 1"/>
          <p:cNvSpPr>
            <a:spLocks noGrp="1" noRot="1" noChangeAspect="1"/>
          </p:cNvSpPr>
          <p:nvPr>
            <p:ph type="sldImg"/>
          </p:nvPr>
        </p:nvSpPr>
        <p:spPr>
          <a:xfrm>
            <a:off x="573088" y="1336675"/>
            <a:ext cx="6413500" cy="3606800"/>
          </a:xfrm>
          <a:prstGeom prst="rect">
            <a:avLst/>
          </a:prstGeom>
        </p:spPr>
      </p:sp>
      <p:sp>
        <p:nvSpPr>
          <p:cNvPr id="756" name="PlaceHolder 2"/>
          <p:cNvSpPr>
            <a:spLocks noGrp="1"/>
          </p:cNvSpPr>
          <p:nvPr>
            <p:ph type="body"/>
          </p:nvPr>
        </p:nvSpPr>
        <p:spPr>
          <a:xfrm>
            <a:off x="755640" y="5145120"/>
            <a:ext cx="6047280" cy="4209120"/>
          </a:xfrm>
          <a:prstGeom prst="rect">
            <a:avLst/>
          </a:prstGeom>
        </p:spPr>
        <p:txBody>
          <a:bodyPr lIns="0" tIns="0" rIns="0" bIns="0">
            <a:noAutofit/>
          </a:bodyPr>
          <a:lstStyle/>
          <a:p>
            <a:endParaRPr lang="it-IT" sz="2000" b="0" strike="noStrike" spc="-1">
              <a:latin typeface="Arial"/>
            </a:endParaRPr>
          </a:p>
        </p:txBody>
      </p:sp>
      <p:sp>
        <p:nvSpPr>
          <p:cNvPr id="757" name="CustomShape 3"/>
          <p:cNvSpPr/>
          <p:nvPr/>
        </p:nvSpPr>
        <p:spPr>
          <a:xfrm>
            <a:off x="4281480" y="10155240"/>
            <a:ext cx="3275640" cy="535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2C6A537-0E87-4786-A3CE-F02D999D7F20}" type="slidenum">
              <a:rPr lang="it-IT" sz="1200" b="0" strike="noStrike" spc="-1">
                <a:solidFill>
                  <a:srgbClr val="000000"/>
                </a:solidFill>
                <a:latin typeface="Times New Roman"/>
                <a:ea typeface="+mn-ea"/>
              </a:rPr>
              <a:t>34</a:t>
            </a:fld>
            <a:endParaRPr lang="it-IT"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D748-BD3C-35B9-84C4-E0B7DBAC8C99}"/>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CFD69B-0145-74C5-2C51-D87E4618CAD4}"/>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5369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apositiva titol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16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a titol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6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E003-372A-FCDA-A5A1-E2B0CD4C8F54}"/>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1B1B77-8AE0-7C18-5FA6-16A49D97F134}"/>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834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titol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43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08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7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apositiva titol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77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apositiva titol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56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a titol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73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736074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tif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5.tif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5.tif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5.tif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5.tiff"/><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DDD91ED8-8E86-7F4D-9872-EC33C0C49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710801829"/>
      </p:ext>
    </p:extLst>
  </p:cSld>
  <p:clrMap bg1="lt1" tx1="dk1" bg2="lt2" tx2="dk2" accent1="accent1" accent2="accent2" accent3="accent3" accent4="accent4" accent5="accent5" accent6="accent6" hlink="hlink" folHlink="folHlink"/>
  <p:sldLayoutIdLst>
    <p:sldLayoutId id="21474842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9E9C339-2BE6-884A-8D63-38006F85A5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1509486699"/>
      </p:ext>
    </p:extLst>
  </p:cSld>
  <p:clrMap bg1="lt1" tx1="dk1" bg2="lt2" tx2="dk2" accent1="accent1" accent2="accent2" accent3="accent3" accent4="accent4" accent5="accent5" accent6="accent6" hlink="hlink" folHlink="folHlink"/>
  <p:sldLayoutIdLst>
    <p:sldLayoutId id="214748428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F7535E2C-2C95-D445-9F3C-40BB50BE55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spTree>
    <p:extLst>
      <p:ext uri="{BB962C8B-B14F-4D97-AF65-F5344CB8AC3E}">
        <p14:creationId xmlns:p14="http://schemas.microsoft.com/office/powerpoint/2010/main" val="2647618977"/>
      </p:ext>
    </p:extLst>
  </p:cSld>
  <p:clrMap bg1="lt1" tx1="dk1" bg2="lt2" tx2="dk2" accent1="accent1" accent2="accent2" accent3="accent3" accent4="accent4" accent5="accent5" accent6="accent6" hlink="hlink" folHlink="folHlink"/>
  <p:sldLayoutIdLst>
    <p:sldLayoutId id="21474842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E999EED4-BA4E-3D45-B792-69E2915AE1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spTree>
    <p:extLst>
      <p:ext uri="{BB962C8B-B14F-4D97-AF65-F5344CB8AC3E}">
        <p14:creationId xmlns:p14="http://schemas.microsoft.com/office/powerpoint/2010/main" val="355222362"/>
      </p:ext>
    </p:extLst>
  </p:cSld>
  <p:clrMap bg1="lt1" tx1="dk1" bg2="lt2" tx2="dk2" accent1="accent1" accent2="accent2" accent3="accent3" accent4="accent4" accent5="accent5" accent6="accent6" hlink="hlink" folHlink="folHlink"/>
  <p:sldLayoutIdLst>
    <p:sldLayoutId id="21474842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996D4562-4BFD-EB41-974B-BA6D0EE800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pic>
        <p:nvPicPr>
          <p:cNvPr id="13" name="Immagine 12">
            <a:extLst>
              <a:ext uri="{FF2B5EF4-FFF2-40B4-BE49-F238E27FC236}">
                <a16:creationId xmlns:a16="http://schemas.microsoft.com/office/drawing/2014/main" id="{D5763128-FEFF-AF4E-AA38-ED7E034A3A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79886" y="4251960"/>
            <a:ext cx="930903" cy="758952"/>
          </a:xfrm>
          <a:prstGeom prst="rect">
            <a:avLst/>
          </a:prstGeom>
        </p:spPr>
      </p:pic>
    </p:spTree>
    <p:extLst>
      <p:ext uri="{BB962C8B-B14F-4D97-AF65-F5344CB8AC3E}">
        <p14:creationId xmlns:p14="http://schemas.microsoft.com/office/powerpoint/2010/main" val="306978960"/>
      </p:ext>
    </p:extLst>
  </p:cSld>
  <p:clrMap bg1="lt1" tx1="dk1" bg2="lt2" tx2="dk2" accent1="accent1" accent2="accent2" accent3="accent3" accent4="accent4" accent5="accent5" accent6="accent6" hlink="hlink" folHlink="folHlink"/>
  <p:sldLayoutIdLst>
    <p:sldLayoutId id="21474842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35F91F5-D53C-504A-BF6C-FD837BA8AF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0" y="0"/>
            <a:ext cx="9135879" cy="5143500"/>
          </a:xfrm>
          <a:prstGeom prst="rect">
            <a:avLst/>
          </a:prstGeom>
        </p:spPr>
      </p:pic>
      <p:pic>
        <p:nvPicPr>
          <p:cNvPr id="4" name="Immagine 3">
            <a:extLst>
              <a:ext uri="{FF2B5EF4-FFF2-40B4-BE49-F238E27FC236}">
                <a16:creationId xmlns:a16="http://schemas.microsoft.com/office/drawing/2014/main" id="{583FCA68-599B-5349-96D2-7BAD8E5972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79886" y="4251960"/>
            <a:ext cx="930903" cy="758952"/>
          </a:xfrm>
          <a:prstGeom prst="rect">
            <a:avLst/>
          </a:prstGeom>
        </p:spPr>
      </p:pic>
    </p:spTree>
    <p:extLst>
      <p:ext uri="{BB962C8B-B14F-4D97-AF65-F5344CB8AC3E}">
        <p14:creationId xmlns:p14="http://schemas.microsoft.com/office/powerpoint/2010/main" val="2406405482"/>
      </p:ext>
    </p:extLst>
  </p:cSld>
  <p:clrMap bg1="lt1" tx1="dk1" bg2="lt2" tx2="dk2" accent1="accent1" accent2="accent2" accent3="accent3" accent4="accent4" accent5="accent5" accent6="accent6" hlink="hlink" folHlink="folHlink"/>
  <p:sldLayoutIdLst>
    <p:sldLayoutId id="21474842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55F526D-F556-7A42-A5CB-7021EF1DC20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B67131D-BE40-4541-AFF5-BB07568350A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0ADCA6-EF3B-554A-BD34-553779BF215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4898B9-7A46-304D-82B1-039139DC8498}" type="datetimeFigureOut">
              <a:rPr lang="it-IT" smtClean="0"/>
              <a:t>27/07/2023</a:t>
            </a:fld>
            <a:endParaRPr lang="it-IT"/>
          </a:p>
        </p:txBody>
      </p:sp>
      <p:sp>
        <p:nvSpPr>
          <p:cNvPr id="5" name="Segnaposto piè di pagina 4">
            <a:extLst>
              <a:ext uri="{FF2B5EF4-FFF2-40B4-BE49-F238E27FC236}">
                <a16:creationId xmlns:a16="http://schemas.microsoft.com/office/drawing/2014/main" id="{8FC57E97-5A3C-AF4D-A214-2F64EA82B1A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D8BD840-15BA-C941-B3B9-1F196AB4FE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DC16C17-AFEB-B74C-B486-0E222F6F0E80}" type="slidenum">
              <a:rPr lang="it-IT" smtClean="0"/>
              <a:t>‹N›</a:t>
            </a:fld>
            <a:endParaRPr lang="it-IT"/>
          </a:p>
        </p:txBody>
      </p:sp>
      <p:pic>
        <p:nvPicPr>
          <p:cNvPr id="7" name="Immagine 6">
            <a:extLst>
              <a:ext uri="{FF2B5EF4-FFF2-40B4-BE49-F238E27FC236}">
                <a16:creationId xmlns:a16="http://schemas.microsoft.com/office/drawing/2014/main" id="{07935ED5-E670-8848-BA04-57A29D1668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0" y="0"/>
            <a:ext cx="9188366" cy="5143500"/>
          </a:xfrm>
          <a:prstGeom prst="rect">
            <a:avLst/>
          </a:prstGeom>
        </p:spPr>
      </p:pic>
      <p:pic>
        <p:nvPicPr>
          <p:cNvPr id="9" name="Immagine 8">
            <a:extLst>
              <a:ext uri="{FF2B5EF4-FFF2-40B4-BE49-F238E27FC236}">
                <a16:creationId xmlns:a16="http://schemas.microsoft.com/office/drawing/2014/main" id="{D8F3DDFC-00A4-8044-82DF-F7CBD54FF2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79886" y="4251960"/>
            <a:ext cx="930903" cy="758952"/>
          </a:xfrm>
          <a:prstGeom prst="rect">
            <a:avLst/>
          </a:prstGeom>
        </p:spPr>
      </p:pic>
    </p:spTree>
    <p:extLst>
      <p:ext uri="{BB962C8B-B14F-4D97-AF65-F5344CB8AC3E}">
        <p14:creationId xmlns:p14="http://schemas.microsoft.com/office/powerpoint/2010/main" val="2323351213"/>
      </p:ext>
    </p:extLst>
  </p:cSld>
  <p:clrMap bg1="lt1" tx1="dk1" bg2="lt2" tx2="dk2" accent1="accent1" accent2="accent2" accent3="accent3" accent4="accent4" accent5="accent5" accent6="accent6" hlink="hlink" folHlink="folHlink"/>
  <p:sldLayoutIdLst>
    <p:sldLayoutId id="214748427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E9864ECC-93C9-C24C-A79A-C5CCD669C2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pic>
        <p:nvPicPr>
          <p:cNvPr id="9" name="Immagine 8">
            <a:extLst>
              <a:ext uri="{FF2B5EF4-FFF2-40B4-BE49-F238E27FC236}">
                <a16:creationId xmlns:a16="http://schemas.microsoft.com/office/drawing/2014/main" id="{D8F3DDFC-00A4-8044-82DF-F7CBD54FF2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79886" y="4251960"/>
            <a:ext cx="930903" cy="758952"/>
          </a:xfrm>
          <a:prstGeom prst="rect">
            <a:avLst/>
          </a:prstGeom>
        </p:spPr>
      </p:pic>
    </p:spTree>
    <p:extLst>
      <p:ext uri="{BB962C8B-B14F-4D97-AF65-F5344CB8AC3E}">
        <p14:creationId xmlns:p14="http://schemas.microsoft.com/office/powerpoint/2010/main" val="1680210905"/>
      </p:ext>
    </p:extLst>
  </p:cSld>
  <p:clrMap bg1="lt1" tx1="dk1" bg2="lt2" tx2="dk2" accent1="accent1" accent2="accent2" accent3="accent3" accent4="accent4" accent5="accent5" accent6="accent6" hlink="hlink" folHlink="folHlink"/>
  <p:sldLayoutIdLst>
    <p:sldLayoutId id="214748428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BEEB5A1-DE89-AF40-8ACE-AA2C426AF6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9" name="Immagine 8">
            <a:extLst>
              <a:ext uri="{FF2B5EF4-FFF2-40B4-BE49-F238E27FC236}">
                <a16:creationId xmlns:a16="http://schemas.microsoft.com/office/drawing/2014/main" id="{D8F3DDFC-00A4-8044-82DF-F7CBD54FF2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79886" y="4251960"/>
            <a:ext cx="930903" cy="758952"/>
          </a:xfrm>
          <a:prstGeom prst="rect">
            <a:avLst/>
          </a:prstGeom>
        </p:spPr>
      </p:pic>
    </p:spTree>
    <p:extLst>
      <p:ext uri="{BB962C8B-B14F-4D97-AF65-F5344CB8AC3E}">
        <p14:creationId xmlns:p14="http://schemas.microsoft.com/office/powerpoint/2010/main" val="3677372692"/>
      </p:ext>
    </p:extLst>
  </p:cSld>
  <p:clrMap bg1="lt1" tx1="dk1" bg2="lt2" tx2="dk2" accent1="accent1" accent2="accent2" accent3="accent3" accent4="accent4" accent5="accent5" accent6="accent6" hlink="hlink" folHlink="folHlink"/>
  <p:sldLayoutIdLst>
    <p:sldLayoutId id="2147484282" r:id="rId1"/>
    <p:sldLayoutId id="2147484287"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BEEB5A1-DE89-AF40-8ACE-AA2C426AF60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709" y="0"/>
            <a:ext cx="9141291" cy="5143499"/>
          </a:xfrm>
          <a:prstGeom prst="rect">
            <a:avLst/>
          </a:prstGeom>
        </p:spPr>
      </p:pic>
    </p:spTree>
    <p:extLst>
      <p:ext uri="{BB962C8B-B14F-4D97-AF65-F5344CB8AC3E}">
        <p14:creationId xmlns:p14="http://schemas.microsoft.com/office/powerpoint/2010/main" val="2919736479"/>
      </p:ext>
    </p:extLst>
  </p:cSld>
  <p:clrMap bg1="lt1" tx1="dk1" bg2="lt2" tx2="dk2" accent1="accent1" accent2="accent2" accent3="accent3" accent4="accent4" accent5="accent5" accent6="accent6" hlink="hlink" folHlink="folHlink"/>
  <p:sldLayoutIdLst>
    <p:sldLayoutId id="214748428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0.tiff"/></Relationships>
</file>

<file path=ppt/slides/_rels/slide12.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tiff"/><Relationship Id="rId1" Type="http://schemas.openxmlformats.org/officeDocument/2006/relationships/slideLayout" Target="../slideLayouts/slideLayout6.xml"/><Relationship Id="rId4" Type="http://schemas.openxmlformats.org/officeDocument/2006/relationships/image" Target="../media/image30.tiff"/></Relationships>
</file>

<file path=ppt/slides/_rels/slide1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0.tiff"/></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0.tiff"/></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7.xml"/><Relationship Id="rId4" Type="http://schemas.openxmlformats.org/officeDocument/2006/relationships/image" Target="../media/image16.tiff"/></Relationships>
</file>

<file path=ppt/slides/_rels/slide2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image" Target="../media/image44.tiff"/></Relationships>
</file>

<file path=ppt/slides/_rels/slide34.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4.tiff"/><Relationship Id="rId5" Type="http://schemas.openxmlformats.org/officeDocument/2006/relationships/image" Target="../media/image15.tiff"/><Relationship Id="rId4" Type="http://schemas.openxmlformats.org/officeDocument/2006/relationships/image" Target="../media/image47.tiff"/></Relationships>
</file>

<file path=ppt/slides/_rels/slide3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tiff"/><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50.tiff"/><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8.xml"/><Relationship Id="rId6" Type="http://schemas.openxmlformats.org/officeDocument/2006/relationships/image" Target="../media/image21.tiff"/><Relationship Id="rId5" Type="http://schemas.openxmlformats.org/officeDocument/2006/relationships/image" Target="../media/image15.tiff"/><Relationship Id="rId4" Type="http://schemas.openxmlformats.org/officeDocument/2006/relationships/image" Target="../media/image20.tiff"/></Relationships>
</file>

<file path=ppt/slides/_rels/slide4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1.tiff"/></Relationships>
</file>

<file path=ppt/slides/_rels/slide4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mailto:formazione@agenziapiemontelavoro.it" TargetMode="External"/><Relationship Id="rId2" Type="http://schemas.openxmlformats.org/officeDocument/2006/relationships/image" Target="../media/image15.tiff"/><Relationship Id="rId1" Type="http://schemas.openxmlformats.org/officeDocument/2006/relationships/slideLayout" Target="../slideLayouts/slideLayout9.xml"/><Relationship Id="rId5" Type="http://schemas.openxmlformats.org/officeDocument/2006/relationships/hyperlink" Target="mailto:ido@agenziapiemontelavoro.it" TargetMode="External"/><Relationship Id="rId4" Type="http://schemas.openxmlformats.org/officeDocument/2006/relationships/hyperlink" Target="mailto:alteprofessionalit&#224;@agenziapiemontelavoro.i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image" Target="../media/image23.tiff"/><Relationship Id="rId7" Type="http://schemas.openxmlformats.org/officeDocument/2006/relationships/image" Target="../media/image25.tif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15.tiff"/><Relationship Id="rId4" Type="http://schemas.openxmlformats.org/officeDocument/2006/relationships/image" Target="../media/image17.tiff"/><Relationship Id="rId9" Type="http://schemas.openxmlformats.org/officeDocument/2006/relationships/image" Target="../media/image27.tiff"/></Relationships>
</file>

<file path=ppt/slides/_rels/slide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tiff"/><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8.tiff"/><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10082C07-B3E3-BAC4-141E-FFA872A76F76}"/>
              </a:ext>
            </a:extLst>
          </p:cNvPr>
          <p:cNvSpPr txBox="1">
            <a:spLocks noChangeArrowheads="1"/>
          </p:cNvSpPr>
          <p:nvPr/>
        </p:nvSpPr>
        <p:spPr bwMode="auto">
          <a:xfrm>
            <a:off x="395288" y="2544367"/>
            <a:ext cx="70599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ts val="3625"/>
              </a:lnSpc>
            </a:pPr>
            <a:r>
              <a:rPr lang="it-IT" altLang="it-IT" sz="2500" spc="10">
                <a:solidFill>
                  <a:srgbClr val="005B9E"/>
                </a:solidFill>
                <a:cs typeface="Calibri" panose="020F0502020204030204" pitchFamily="34" charset="0"/>
              </a:rPr>
              <a:t>Gli esiti del Laboratorio formativo </a:t>
            </a:r>
          </a:p>
        </p:txBody>
      </p:sp>
      <p:sp>
        <p:nvSpPr>
          <p:cNvPr id="11" name="CasellaDiTesto 10">
            <a:extLst>
              <a:ext uri="{FF2B5EF4-FFF2-40B4-BE49-F238E27FC236}">
                <a16:creationId xmlns:a16="http://schemas.microsoft.com/office/drawing/2014/main" id="{3B386562-26FB-22A7-0330-ADE399761088}"/>
              </a:ext>
            </a:extLst>
          </p:cNvPr>
          <p:cNvSpPr txBox="1">
            <a:spLocks noChangeArrowheads="1"/>
          </p:cNvSpPr>
          <p:nvPr/>
        </p:nvSpPr>
        <p:spPr bwMode="auto">
          <a:xfrm>
            <a:off x="415267" y="1974936"/>
            <a:ext cx="805684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3500" b="1">
                <a:solidFill>
                  <a:srgbClr val="FF0000"/>
                </a:solidFill>
                <a:latin typeface="+mn-lt"/>
                <a:cs typeface="Calibri" panose="020F0502020204030204" pitchFamily="34" charset="0"/>
              </a:rPr>
              <a:t>Assessment Center e Referenti Imprese</a:t>
            </a:r>
          </a:p>
        </p:txBody>
      </p:sp>
      <p:sp>
        <p:nvSpPr>
          <p:cNvPr id="12" name="CasellaDiTesto 15">
            <a:extLst>
              <a:ext uri="{FF2B5EF4-FFF2-40B4-BE49-F238E27FC236}">
                <a16:creationId xmlns:a16="http://schemas.microsoft.com/office/drawing/2014/main" id="{30F6D2FA-6E67-C1B7-42F6-3BEA6BB07651}"/>
              </a:ext>
            </a:extLst>
          </p:cNvPr>
          <p:cNvSpPr txBox="1">
            <a:spLocks noChangeArrowheads="1"/>
          </p:cNvSpPr>
          <p:nvPr/>
        </p:nvSpPr>
        <p:spPr bwMode="auto">
          <a:xfrm>
            <a:off x="395288" y="3363312"/>
            <a:ext cx="584663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1200">
                <a:solidFill>
                  <a:srgbClr val="005B9E"/>
                </a:solidFill>
                <a:cs typeface="Calibri" panose="020F0502020204030204" pitchFamily="34" charset="0"/>
              </a:rPr>
              <a:t>A cura di </a:t>
            </a:r>
          </a:p>
          <a:p>
            <a:pPr marL="171450" indent="-171450">
              <a:buFont typeface="Courier New" panose="02070309020205020404" pitchFamily="49" charset="0"/>
              <a:buChar char="o"/>
            </a:pPr>
            <a:r>
              <a:rPr lang="it-IT" altLang="it-IT" sz="1200">
                <a:solidFill>
                  <a:srgbClr val="005B9E"/>
                </a:solidFill>
                <a:cs typeface="Calibri" panose="020F0502020204030204" pitchFamily="34" charset="0"/>
              </a:rPr>
              <a:t>Sviluppo delle competenze e dei processi organizzativi </a:t>
            </a:r>
          </a:p>
          <a:p>
            <a:pPr marL="171450" indent="-171450">
              <a:buFont typeface="Courier New" panose="02070309020205020404" pitchFamily="49" charset="0"/>
              <a:buChar char="o"/>
            </a:pPr>
            <a:r>
              <a:rPr lang="it-IT" altLang="it-IT" sz="1200">
                <a:solidFill>
                  <a:srgbClr val="005B9E"/>
                </a:solidFill>
                <a:cs typeface="Calibri" panose="020F0502020204030204" pitchFamily="34" charset="0"/>
              </a:rPr>
              <a:t>Servizio Alte professionalità e Grandi Reclutamenti </a:t>
            </a:r>
          </a:p>
          <a:p>
            <a:pPr marL="171450" indent="-171450">
              <a:buFont typeface="Courier New" panose="02070309020205020404" pitchFamily="49" charset="0"/>
              <a:buChar char="o"/>
            </a:pPr>
            <a:r>
              <a:rPr lang="it-IT" altLang="it-IT" sz="1200">
                <a:solidFill>
                  <a:srgbClr val="005B9E"/>
                </a:solidFill>
                <a:cs typeface="Calibri" panose="020F0502020204030204" pitchFamily="34" charset="0"/>
              </a:rPr>
              <a:t>Servizio Incontro domanda e offerta</a:t>
            </a:r>
          </a:p>
          <a:p>
            <a:endParaRPr lang="it-IT" altLang="it-IT" sz="1200">
              <a:solidFill>
                <a:srgbClr val="005B9E"/>
              </a:solidFill>
              <a:cs typeface="Calibri" panose="020F0502020204030204" pitchFamily="34" charset="0"/>
            </a:endParaRPr>
          </a:p>
          <a:p>
            <a:r>
              <a:rPr lang="it-IT" altLang="it-IT" sz="1200" b="1">
                <a:solidFill>
                  <a:srgbClr val="005B9E"/>
                </a:solidFill>
                <a:cs typeface="Calibri" panose="020F0502020204030204" pitchFamily="34" charset="0"/>
              </a:rPr>
              <a:t>27 Luglio 2023</a:t>
            </a:r>
          </a:p>
          <a:p>
            <a:endParaRPr lang="it-IT" altLang="it-IT" b="1">
              <a:solidFill>
                <a:srgbClr val="005B9E"/>
              </a:solidFill>
              <a:cs typeface="Calibri" panose="020F0502020204030204" pitchFamily="34" charset="0"/>
            </a:endParaRPr>
          </a:p>
        </p:txBody>
      </p:sp>
      <p:pic>
        <p:nvPicPr>
          <p:cNvPr id="17" name="Immagine 16">
            <a:extLst>
              <a:ext uri="{FF2B5EF4-FFF2-40B4-BE49-F238E27FC236}">
                <a16:creationId xmlns:a16="http://schemas.microsoft.com/office/drawing/2014/main" id="{E551713B-6393-6DD1-7BEB-C1C8F8F25A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288" y="222001"/>
            <a:ext cx="968563" cy="789656"/>
          </a:xfrm>
          <a:prstGeom prst="rect">
            <a:avLst/>
          </a:prstGeom>
        </p:spPr>
      </p:pic>
      <p:pic>
        <p:nvPicPr>
          <p:cNvPr id="18" name="Immagine 17">
            <a:extLst>
              <a:ext uri="{FF2B5EF4-FFF2-40B4-BE49-F238E27FC236}">
                <a16:creationId xmlns:a16="http://schemas.microsoft.com/office/drawing/2014/main" id="{E40C99A4-FFE5-884A-A8A4-14871116F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0870" y="343152"/>
            <a:ext cx="1527842" cy="456692"/>
          </a:xfrm>
          <a:prstGeom prst="rect">
            <a:avLst/>
          </a:prstGeom>
        </p:spPr>
      </p:pic>
    </p:spTree>
    <p:extLst>
      <p:ext uri="{BB962C8B-B14F-4D97-AF65-F5344CB8AC3E}">
        <p14:creationId xmlns:p14="http://schemas.microsoft.com/office/powerpoint/2010/main" val="141200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ente di ingrandimento | Scaricare icone gratis">
            <a:extLst>
              <a:ext uri="{FF2B5EF4-FFF2-40B4-BE49-F238E27FC236}">
                <a16:creationId xmlns:a16="http://schemas.microsoft.com/office/drawing/2014/main" id="{80B4C6FE-13EA-87C9-6E5C-454B7ED3B8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01" t="17822" r="6743" b="14734"/>
          <a:stretch/>
        </p:blipFill>
        <p:spPr bwMode="auto">
          <a:xfrm flipV="1">
            <a:off x="5492220" y="1479558"/>
            <a:ext cx="728130" cy="704994"/>
          </a:xfrm>
          <a:prstGeom prst="rect">
            <a:avLst/>
          </a:prstGeom>
          <a:noFill/>
          <a:ln>
            <a:noFill/>
          </a:ln>
          <a:extLst>
            <a:ext uri="{53640926-AAD7-44D8-BBD7-CCE9431645EC}">
              <a14:shadowObscured xmlns:a14="http://schemas.microsoft.com/office/drawing/2010/main"/>
            </a:ext>
          </a:extLst>
        </p:spPr>
      </p:pic>
      <p:sp>
        <p:nvSpPr>
          <p:cNvPr id="3" name="object 3">
            <a:extLst>
              <a:ext uri="{FF2B5EF4-FFF2-40B4-BE49-F238E27FC236}">
                <a16:creationId xmlns:a16="http://schemas.microsoft.com/office/drawing/2014/main" id="{82EEFA83-87AF-69AC-E8CC-AFA55CF37A93}"/>
              </a:ext>
            </a:extLst>
          </p:cNvPr>
          <p:cNvSpPr txBox="1"/>
          <p:nvPr/>
        </p:nvSpPr>
        <p:spPr>
          <a:xfrm>
            <a:off x="242856" y="620743"/>
            <a:ext cx="7921299" cy="1730495"/>
          </a:xfrm>
          <a:prstGeom prst="rect">
            <a:avLst/>
          </a:prstGeom>
        </p:spPr>
        <p:txBody>
          <a:bodyPr vert="horz" wrap="square" lIns="0" tIns="6879" rIns="0" bIns="0" rtlCol="0">
            <a:spAutoFit/>
          </a:bodyPr>
          <a:lstStyle/>
          <a:p>
            <a:pPr algn="just"/>
            <a:r>
              <a:rPr lang="it-IT" sz="1400" b="1">
                <a:latin typeface="Calibri" panose="020F0502020204030204" pitchFamily="34" charset="0"/>
                <a:ea typeface="MS PGothic" panose="020B0600070205080204" pitchFamily="34" charset="-128"/>
                <a:cs typeface="Calibri" panose="020F0502020204030204" pitchFamily="34" charset="0"/>
              </a:rPr>
              <a:t>L’intervento, senza alcun onere per l’Azienda, verrà progettato e realizzato «su misura» </a:t>
            </a:r>
            <a:r>
              <a:rPr lang="it-IT" sz="1400">
                <a:latin typeface="Calibri" panose="020F0502020204030204" pitchFamily="34" charset="0"/>
                <a:ea typeface="MS PGothic" panose="020B0600070205080204" pitchFamily="34" charset="-128"/>
                <a:cs typeface="Calibri" panose="020F0502020204030204" pitchFamily="34" charset="0"/>
              </a:rPr>
              <a:t>partendo dalle caratteristiche, dalle esigenze del cliente e dal suo sistema di analisi delle competenze e di selezione delle risorse umane. </a:t>
            </a:r>
          </a:p>
          <a:p>
            <a:pPr algn="just"/>
            <a:endParaRPr lang="it-IT" sz="1400">
              <a:latin typeface="Calibri" panose="020F0502020204030204" pitchFamily="34" charset="0"/>
              <a:ea typeface="MS PGothic" panose="020B0600070205080204" pitchFamily="34" charset="-128"/>
              <a:cs typeface="Calibri" panose="020F0502020204030204" pitchFamily="34" charset="0"/>
            </a:endParaRPr>
          </a:p>
          <a:p>
            <a:pPr algn="just"/>
            <a:r>
              <a:rPr lang="it-IT" sz="1400">
                <a:latin typeface="Calibri" panose="020F0502020204030204" pitchFamily="34" charset="0"/>
                <a:ea typeface="MS PGothic" panose="020B0600070205080204" pitchFamily="34" charset="-128"/>
                <a:cs typeface="Calibri" panose="020F0502020204030204" pitchFamily="34" charset="0"/>
              </a:rPr>
              <a:t>Si articola in tre macro fasi:</a:t>
            </a:r>
          </a:p>
          <a:p>
            <a:pPr algn="just"/>
            <a:r>
              <a:rPr lang="it-IT" sz="1400">
                <a:cs typeface="Calibri" panose="020F0502020204030204" pitchFamily="34" charset="0"/>
              </a:rPr>
              <a:t>Fase 1: </a:t>
            </a:r>
            <a:r>
              <a:rPr lang="it-IT" sz="1400">
                <a:latin typeface="Calibri" panose="020F0502020204030204" pitchFamily="34" charset="0"/>
                <a:ea typeface="MS PGothic" panose="020B0600070205080204" pitchFamily="34" charset="-128"/>
                <a:cs typeface="Calibri" panose="020F0502020204030204" pitchFamily="34" charset="0"/>
              </a:rPr>
              <a:t> </a:t>
            </a:r>
            <a:r>
              <a:rPr lang="it-IT" sz="1400" b="1">
                <a:latin typeface="Calibri" panose="020F0502020204030204" pitchFamily="34" charset="0"/>
                <a:ea typeface="MS PGothic" panose="020B0600070205080204" pitchFamily="34" charset="-128"/>
                <a:cs typeface="Calibri" panose="020F0502020204030204" pitchFamily="34" charset="0"/>
              </a:rPr>
              <a:t>acquisizione cliente, analisi fabbisogni e progettazione </a:t>
            </a:r>
          </a:p>
          <a:p>
            <a:pPr algn="just"/>
            <a:r>
              <a:rPr lang="it-IT" sz="1400">
                <a:cs typeface="Calibri" panose="020F0502020204030204" pitchFamily="34" charset="0"/>
              </a:rPr>
              <a:t>Fase 2: realizzazione dell’intervento</a:t>
            </a:r>
          </a:p>
          <a:p>
            <a:pPr algn="just"/>
            <a:r>
              <a:rPr lang="it-IT" sz="1400">
                <a:latin typeface="Calibri" panose="020F0502020204030204" pitchFamily="34" charset="0"/>
                <a:ea typeface="MS PGothic" panose="020B0600070205080204" pitchFamily="34" charset="-128"/>
                <a:cs typeface="Calibri" panose="020F0502020204030204" pitchFamily="34" charset="0"/>
              </a:rPr>
              <a:t>Fase 3</a:t>
            </a:r>
            <a:r>
              <a:rPr lang="it-IT" sz="1400">
                <a:cs typeface="Calibri" panose="020F0502020204030204" pitchFamily="34" charset="0"/>
              </a:rPr>
              <a:t>: elaborazione, monitoraggio avanzamento del progetto e analisi risultati</a:t>
            </a:r>
            <a:endParaRPr lang="it-IT" sz="1400">
              <a:latin typeface="Calibri" panose="020F0502020204030204" pitchFamily="34" charset="0"/>
              <a:ea typeface="MS PGothic" panose="020B0600070205080204" pitchFamily="34" charset="-128"/>
              <a:cs typeface="Calibri" panose="020F0502020204030204" pitchFamily="34" charset="0"/>
            </a:endParaRPr>
          </a:p>
        </p:txBody>
      </p:sp>
      <p:pic>
        <p:nvPicPr>
          <p:cNvPr id="17" name="Immagine 16">
            <a:extLst>
              <a:ext uri="{FF2B5EF4-FFF2-40B4-BE49-F238E27FC236}">
                <a16:creationId xmlns:a16="http://schemas.microsoft.com/office/drawing/2014/main" id="{C0252999-7E3B-E283-55A3-C136E20816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8" name="CasellaDiTesto 15">
            <a:extLst>
              <a:ext uri="{FF2B5EF4-FFF2-40B4-BE49-F238E27FC236}">
                <a16:creationId xmlns:a16="http://schemas.microsoft.com/office/drawing/2014/main" id="{0DEF2E04-A203-EA84-98B1-F4F8728343F9}"/>
              </a:ext>
            </a:extLst>
          </p:cNvPr>
          <p:cNvSpPr txBox="1">
            <a:spLocks noChangeArrowheads="1"/>
          </p:cNvSpPr>
          <p:nvPr/>
        </p:nvSpPr>
        <p:spPr bwMode="auto">
          <a:xfrm>
            <a:off x="269224" y="184496"/>
            <a:ext cx="7725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Il processo di lavoro – intervento ad hoc con AC</a:t>
            </a:r>
          </a:p>
        </p:txBody>
      </p:sp>
      <p:grpSp>
        <p:nvGrpSpPr>
          <p:cNvPr id="38" name="Group 2">
            <a:extLst>
              <a:ext uri="{FF2B5EF4-FFF2-40B4-BE49-F238E27FC236}">
                <a16:creationId xmlns:a16="http://schemas.microsoft.com/office/drawing/2014/main" id="{B5705122-78C7-DB04-3BF0-201D029ABBFF}"/>
              </a:ext>
            </a:extLst>
          </p:cNvPr>
          <p:cNvGrpSpPr/>
          <p:nvPr/>
        </p:nvGrpSpPr>
        <p:grpSpPr>
          <a:xfrm>
            <a:off x="234327" y="2418153"/>
            <a:ext cx="2562506" cy="1829409"/>
            <a:chOff x="-1270" y="0"/>
            <a:chExt cx="5075301" cy="4485005"/>
          </a:xfrm>
        </p:grpSpPr>
        <p:sp>
          <p:nvSpPr>
            <p:cNvPr id="61" name="Freeform 3">
              <a:extLst>
                <a:ext uri="{FF2B5EF4-FFF2-40B4-BE49-F238E27FC236}">
                  <a16:creationId xmlns:a16="http://schemas.microsoft.com/office/drawing/2014/main" id="{594957D5-36E6-57C7-7CDA-DEAAB72C9226}"/>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E7DD0"/>
            </a:solidFill>
          </p:spPr>
          <p:txBody>
            <a:bodyPr/>
            <a:lstStyle/>
            <a:p>
              <a:endParaRPr lang="it-IT" sz="1200"/>
            </a:p>
          </p:txBody>
        </p:sp>
        <p:sp>
          <p:nvSpPr>
            <p:cNvPr id="62" name="Freeform 4">
              <a:extLst>
                <a:ext uri="{FF2B5EF4-FFF2-40B4-BE49-F238E27FC236}">
                  <a16:creationId xmlns:a16="http://schemas.microsoft.com/office/drawing/2014/main" id="{A37CFD09-F32A-27C2-8718-9591A7451F27}"/>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E7DD0"/>
            </a:solidFill>
          </p:spPr>
          <p:txBody>
            <a:bodyPr/>
            <a:lstStyle/>
            <a:p>
              <a:endParaRPr lang="it-IT" sz="1200"/>
            </a:p>
          </p:txBody>
        </p:sp>
      </p:grpSp>
      <p:sp>
        <p:nvSpPr>
          <p:cNvPr id="39" name="TextBox 5">
            <a:extLst>
              <a:ext uri="{FF2B5EF4-FFF2-40B4-BE49-F238E27FC236}">
                <a16:creationId xmlns:a16="http://schemas.microsoft.com/office/drawing/2014/main" id="{3306C150-B5E0-DB53-7A55-C615ADEC37EC}"/>
              </a:ext>
            </a:extLst>
          </p:cNvPr>
          <p:cNvSpPr txBox="1"/>
          <p:nvPr/>
        </p:nvSpPr>
        <p:spPr>
          <a:xfrm>
            <a:off x="1401616" y="3092779"/>
            <a:ext cx="971633" cy="3997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200" u="none" spc="-58">
                <a:solidFill>
                  <a:srgbClr val="FFFFFF"/>
                </a:solidFill>
                <a:latin typeface="Titillium Web 1"/>
              </a:rPr>
              <a:t>ACQUISIZIONE DEL CLIENTE</a:t>
            </a:r>
            <a:endParaRPr lang="en-US" sz="1200" u="none" spc="-59">
              <a:solidFill>
                <a:srgbClr val="FFFFFF"/>
              </a:solidFill>
              <a:latin typeface="Titillium Web 1"/>
            </a:endParaRPr>
          </a:p>
        </p:txBody>
      </p:sp>
      <p:grpSp>
        <p:nvGrpSpPr>
          <p:cNvPr id="40" name="Group 6">
            <a:extLst>
              <a:ext uri="{FF2B5EF4-FFF2-40B4-BE49-F238E27FC236}">
                <a16:creationId xmlns:a16="http://schemas.microsoft.com/office/drawing/2014/main" id="{DC14666B-A354-1968-A246-9545F9D07BEA}"/>
              </a:ext>
            </a:extLst>
          </p:cNvPr>
          <p:cNvGrpSpPr/>
          <p:nvPr/>
        </p:nvGrpSpPr>
        <p:grpSpPr>
          <a:xfrm>
            <a:off x="1777002" y="2422640"/>
            <a:ext cx="2406999" cy="1829409"/>
            <a:chOff x="-1270" y="0"/>
            <a:chExt cx="5075301" cy="4485005"/>
          </a:xfrm>
        </p:grpSpPr>
        <p:sp>
          <p:nvSpPr>
            <p:cNvPr id="59" name="Freeform 7">
              <a:extLst>
                <a:ext uri="{FF2B5EF4-FFF2-40B4-BE49-F238E27FC236}">
                  <a16:creationId xmlns:a16="http://schemas.microsoft.com/office/drawing/2014/main" id="{ADDE4CD1-9FB3-83B9-9A1D-383E4B463154}"/>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60" name="Freeform 8">
              <a:extLst>
                <a:ext uri="{FF2B5EF4-FFF2-40B4-BE49-F238E27FC236}">
                  <a16:creationId xmlns:a16="http://schemas.microsoft.com/office/drawing/2014/main" id="{234AA00A-C996-7706-5D9D-933B0BC2782C}"/>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41" name="TextBox 9">
            <a:extLst>
              <a:ext uri="{FF2B5EF4-FFF2-40B4-BE49-F238E27FC236}">
                <a16:creationId xmlns:a16="http://schemas.microsoft.com/office/drawing/2014/main" id="{D5C80013-06A1-8AD2-D881-C8E523C8FF26}"/>
              </a:ext>
            </a:extLst>
          </p:cNvPr>
          <p:cNvSpPr txBox="1"/>
          <p:nvPr/>
        </p:nvSpPr>
        <p:spPr>
          <a:xfrm>
            <a:off x="2833255" y="3028767"/>
            <a:ext cx="1052391" cy="60490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200" spc="-58">
                <a:solidFill>
                  <a:srgbClr val="FFFFFF"/>
                </a:solidFill>
                <a:latin typeface="Titillium Web 1"/>
              </a:rPr>
              <a:t>COSTITUZIONE DEL GRUPPO DI LAVORO</a:t>
            </a:r>
          </a:p>
        </p:txBody>
      </p:sp>
      <p:grpSp>
        <p:nvGrpSpPr>
          <p:cNvPr id="42" name="Group 10">
            <a:extLst>
              <a:ext uri="{FF2B5EF4-FFF2-40B4-BE49-F238E27FC236}">
                <a16:creationId xmlns:a16="http://schemas.microsoft.com/office/drawing/2014/main" id="{B43AA92D-6F6D-473B-9BCA-0E1445A3A072}"/>
              </a:ext>
            </a:extLst>
          </p:cNvPr>
          <p:cNvGrpSpPr/>
          <p:nvPr/>
        </p:nvGrpSpPr>
        <p:grpSpPr>
          <a:xfrm>
            <a:off x="3205778" y="2422640"/>
            <a:ext cx="2406999" cy="1829409"/>
            <a:chOff x="-1270" y="0"/>
            <a:chExt cx="5075301" cy="4485005"/>
          </a:xfrm>
        </p:grpSpPr>
        <p:sp>
          <p:nvSpPr>
            <p:cNvPr id="57" name="Freeform 11">
              <a:extLst>
                <a:ext uri="{FF2B5EF4-FFF2-40B4-BE49-F238E27FC236}">
                  <a16:creationId xmlns:a16="http://schemas.microsoft.com/office/drawing/2014/main" id="{1726C70F-EB16-6534-6F96-96D3D38BC5E0}"/>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E7DD0"/>
            </a:solidFill>
          </p:spPr>
          <p:txBody>
            <a:bodyPr/>
            <a:lstStyle/>
            <a:p>
              <a:endParaRPr lang="it-IT" sz="1200"/>
            </a:p>
          </p:txBody>
        </p:sp>
        <p:sp>
          <p:nvSpPr>
            <p:cNvPr id="58" name="Freeform 12">
              <a:extLst>
                <a:ext uri="{FF2B5EF4-FFF2-40B4-BE49-F238E27FC236}">
                  <a16:creationId xmlns:a16="http://schemas.microsoft.com/office/drawing/2014/main" id="{CFA90A95-A374-20EF-FB6F-14034D140C41}"/>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E7DD0"/>
            </a:solidFill>
          </p:spPr>
          <p:txBody>
            <a:bodyPr/>
            <a:lstStyle/>
            <a:p>
              <a:endParaRPr lang="it-IT" sz="1200"/>
            </a:p>
          </p:txBody>
        </p:sp>
      </p:grpSp>
      <p:sp>
        <p:nvSpPr>
          <p:cNvPr id="43" name="TextBox 13">
            <a:extLst>
              <a:ext uri="{FF2B5EF4-FFF2-40B4-BE49-F238E27FC236}">
                <a16:creationId xmlns:a16="http://schemas.microsoft.com/office/drawing/2014/main" id="{673B9214-FEB1-38CD-902C-DD539134B890}"/>
              </a:ext>
            </a:extLst>
          </p:cNvPr>
          <p:cNvSpPr txBox="1"/>
          <p:nvPr/>
        </p:nvSpPr>
        <p:spPr>
          <a:xfrm>
            <a:off x="4255273" y="3118853"/>
            <a:ext cx="1041021" cy="39972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200" u="none" spc="-58">
                <a:solidFill>
                  <a:srgbClr val="FFFFFF"/>
                </a:solidFill>
                <a:latin typeface="Titillium Web 1"/>
              </a:rPr>
              <a:t>ANALSI DEI FABBISOGNI</a:t>
            </a:r>
            <a:endParaRPr lang="en-US" sz="1200" u="none" spc="-59">
              <a:solidFill>
                <a:srgbClr val="FFFFFF"/>
              </a:solidFill>
              <a:latin typeface="Titillium Web 1"/>
            </a:endParaRPr>
          </a:p>
        </p:txBody>
      </p:sp>
      <p:grpSp>
        <p:nvGrpSpPr>
          <p:cNvPr id="44" name="Group 14">
            <a:extLst>
              <a:ext uri="{FF2B5EF4-FFF2-40B4-BE49-F238E27FC236}">
                <a16:creationId xmlns:a16="http://schemas.microsoft.com/office/drawing/2014/main" id="{6F1B9D4C-0555-D003-5F4F-9644EB37D7AF}"/>
              </a:ext>
            </a:extLst>
          </p:cNvPr>
          <p:cNvGrpSpPr/>
          <p:nvPr/>
        </p:nvGrpSpPr>
        <p:grpSpPr>
          <a:xfrm>
            <a:off x="4613336" y="2427820"/>
            <a:ext cx="2406999" cy="1829409"/>
            <a:chOff x="-1270" y="0"/>
            <a:chExt cx="5075301" cy="4485005"/>
          </a:xfrm>
        </p:grpSpPr>
        <p:sp>
          <p:nvSpPr>
            <p:cNvPr id="55" name="Freeform 15">
              <a:extLst>
                <a:ext uri="{FF2B5EF4-FFF2-40B4-BE49-F238E27FC236}">
                  <a16:creationId xmlns:a16="http://schemas.microsoft.com/office/drawing/2014/main" id="{434E0D2D-C159-C4A0-8861-A42368E8CAE3}"/>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56" name="Freeform 16">
              <a:extLst>
                <a:ext uri="{FF2B5EF4-FFF2-40B4-BE49-F238E27FC236}">
                  <a16:creationId xmlns:a16="http://schemas.microsoft.com/office/drawing/2014/main" id="{EDCC7CFB-8C60-5E83-2BB8-C9FADE497CE0}"/>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45" name="TextBox 17">
            <a:extLst>
              <a:ext uri="{FF2B5EF4-FFF2-40B4-BE49-F238E27FC236}">
                <a16:creationId xmlns:a16="http://schemas.microsoft.com/office/drawing/2014/main" id="{FEFEF8FD-D873-D627-63D4-AAF28D3A6520}"/>
              </a:ext>
            </a:extLst>
          </p:cNvPr>
          <p:cNvSpPr txBox="1"/>
          <p:nvPr/>
        </p:nvSpPr>
        <p:spPr>
          <a:xfrm>
            <a:off x="5604766" y="3136583"/>
            <a:ext cx="1214111" cy="60490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200" spc="-58">
                <a:solidFill>
                  <a:srgbClr val="FFFFFF"/>
                </a:solidFill>
                <a:latin typeface="Titillium Web 1"/>
              </a:rPr>
              <a:t>STRUTTURAZIONE DELL’IMPIANTO DI INTERVENTO</a:t>
            </a:r>
          </a:p>
        </p:txBody>
      </p:sp>
      <p:grpSp>
        <p:nvGrpSpPr>
          <p:cNvPr id="64" name="Group 2">
            <a:extLst>
              <a:ext uri="{FF2B5EF4-FFF2-40B4-BE49-F238E27FC236}">
                <a16:creationId xmlns:a16="http://schemas.microsoft.com/office/drawing/2014/main" id="{77996621-A9DC-F30B-82B1-8DCB9705B9A8}"/>
              </a:ext>
            </a:extLst>
          </p:cNvPr>
          <p:cNvGrpSpPr/>
          <p:nvPr/>
        </p:nvGrpSpPr>
        <p:grpSpPr>
          <a:xfrm>
            <a:off x="6048030" y="2418153"/>
            <a:ext cx="2329551" cy="1829409"/>
            <a:chOff x="-1270" y="0"/>
            <a:chExt cx="5075301" cy="4485005"/>
          </a:xfrm>
        </p:grpSpPr>
        <p:sp>
          <p:nvSpPr>
            <p:cNvPr id="65" name="Freeform 3">
              <a:extLst>
                <a:ext uri="{FF2B5EF4-FFF2-40B4-BE49-F238E27FC236}">
                  <a16:creationId xmlns:a16="http://schemas.microsoft.com/office/drawing/2014/main" id="{4F3636FF-FDB5-4793-7DD9-97D01547DB12}"/>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E7DD0"/>
            </a:solidFill>
          </p:spPr>
          <p:txBody>
            <a:bodyPr/>
            <a:lstStyle/>
            <a:p>
              <a:endParaRPr lang="it-IT" sz="1200"/>
            </a:p>
          </p:txBody>
        </p:sp>
        <p:sp>
          <p:nvSpPr>
            <p:cNvPr id="66" name="Freeform 4">
              <a:extLst>
                <a:ext uri="{FF2B5EF4-FFF2-40B4-BE49-F238E27FC236}">
                  <a16:creationId xmlns:a16="http://schemas.microsoft.com/office/drawing/2014/main" id="{AF6F42B1-67F2-1C9B-B870-4AF1C0D59A7F}"/>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E7DD0"/>
            </a:solidFill>
          </p:spPr>
          <p:txBody>
            <a:bodyPr/>
            <a:lstStyle/>
            <a:p>
              <a:endParaRPr lang="it-IT" sz="1200"/>
            </a:p>
          </p:txBody>
        </p:sp>
      </p:grpSp>
      <p:sp>
        <p:nvSpPr>
          <p:cNvPr id="68" name="TextBox 17">
            <a:extLst>
              <a:ext uri="{FF2B5EF4-FFF2-40B4-BE49-F238E27FC236}">
                <a16:creationId xmlns:a16="http://schemas.microsoft.com/office/drawing/2014/main" id="{E4151A46-1A6C-1055-4065-58344CF6D28B}"/>
              </a:ext>
            </a:extLst>
          </p:cNvPr>
          <p:cNvSpPr txBox="1"/>
          <p:nvPr/>
        </p:nvSpPr>
        <p:spPr>
          <a:xfrm>
            <a:off x="6880414" y="2878699"/>
            <a:ext cx="1296212" cy="81009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200" spc="-58">
                <a:solidFill>
                  <a:srgbClr val="FFFFFF"/>
                </a:solidFill>
                <a:latin typeface="Titillium Web 1"/>
              </a:rPr>
              <a:t>CONDIVISIONE DELL’INTERVENTO E FORMALIZZAZIONE INCARICO/MANDATO</a:t>
            </a:r>
          </a:p>
        </p:txBody>
      </p:sp>
      <p:sp>
        <p:nvSpPr>
          <p:cNvPr id="69" name="CasellaDiTesto 68">
            <a:extLst>
              <a:ext uri="{FF2B5EF4-FFF2-40B4-BE49-F238E27FC236}">
                <a16:creationId xmlns:a16="http://schemas.microsoft.com/office/drawing/2014/main" id="{6738BAD2-598A-12C0-83A7-2544DFA0C297}"/>
              </a:ext>
            </a:extLst>
          </p:cNvPr>
          <p:cNvSpPr txBox="1"/>
          <p:nvPr/>
        </p:nvSpPr>
        <p:spPr>
          <a:xfrm>
            <a:off x="139015" y="3180024"/>
            <a:ext cx="850577" cy="338554"/>
          </a:xfrm>
          <a:prstGeom prst="rect">
            <a:avLst/>
          </a:prstGeom>
          <a:solidFill>
            <a:srgbClr val="FF0000"/>
          </a:solidFill>
        </p:spPr>
        <p:txBody>
          <a:bodyPr wrap="square" rtlCol="0">
            <a:spAutoFit/>
          </a:bodyPr>
          <a:lstStyle/>
          <a:p>
            <a:pPr algn="ctr"/>
            <a:r>
              <a:rPr lang="it-IT" b="1">
                <a:solidFill>
                  <a:schemeClr val="bg1"/>
                </a:solidFill>
              </a:rPr>
              <a:t>FASE 1</a:t>
            </a:r>
          </a:p>
        </p:txBody>
      </p:sp>
      <p:sp>
        <p:nvSpPr>
          <p:cNvPr id="70" name="Rettangolo 69">
            <a:extLst>
              <a:ext uri="{FF2B5EF4-FFF2-40B4-BE49-F238E27FC236}">
                <a16:creationId xmlns:a16="http://schemas.microsoft.com/office/drawing/2014/main" id="{5189A249-4A50-BFF0-6389-9A528A15B0B0}"/>
              </a:ext>
            </a:extLst>
          </p:cNvPr>
          <p:cNvSpPr/>
          <p:nvPr/>
        </p:nvSpPr>
        <p:spPr>
          <a:xfrm>
            <a:off x="537825" y="4360683"/>
            <a:ext cx="285668" cy="1503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BFBA147D-D26C-10EF-716A-96EC8276D25A}"/>
              </a:ext>
            </a:extLst>
          </p:cNvPr>
          <p:cNvSpPr/>
          <p:nvPr/>
        </p:nvSpPr>
        <p:spPr>
          <a:xfrm>
            <a:off x="537825" y="4588236"/>
            <a:ext cx="285668" cy="150306"/>
          </a:xfrm>
          <a:prstGeom prst="rect">
            <a:avLst/>
          </a:prstGeom>
          <a:solidFill>
            <a:srgbClr val="09417D"/>
          </a:solidFill>
        </p:spPr>
        <p:txBody>
          <a:bodyPr/>
          <a:lstStyle/>
          <a:p>
            <a:endParaRPr lang="it-IT" sz="1200">
              <a:solidFill>
                <a:schemeClr val="tx1"/>
              </a:solidFill>
              <a:latin typeface="Calibri" panose="020F0502020204030204" pitchFamily="34" charset="0"/>
              <a:ea typeface="MS PGothic" panose="020B0600070205080204" pitchFamily="34" charset="-128"/>
            </a:endParaRPr>
          </a:p>
        </p:txBody>
      </p:sp>
      <p:sp>
        <p:nvSpPr>
          <p:cNvPr id="73" name="CasellaDiTesto 72">
            <a:extLst>
              <a:ext uri="{FF2B5EF4-FFF2-40B4-BE49-F238E27FC236}">
                <a16:creationId xmlns:a16="http://schemas.microsoft.com/office/drawing/2014/main" id="{4D65A1F4-2AA7-282E-9B12-90E63C33CE32}"/>
              </a:ext>
            </a:extLst>
          </p:cNvPr>
          <p:cNvSpPr txBox="1"/>
          <p:nvPr/>
        </p:nvSpPr>
        <p:spPr>
          <a:xfrm>
            <a:off x="891097" y="4512849"/>
            <a:ext cx="1217789" cy="253916"/>
          </a:xfrm>
          <a:prstGeom prst="rect">
            <a:avLst/>
          </a:prstGeom>
          <a:noFill/>
        </p:spPr>
        <p:txBody>
          <a:bodyPr wrap="square">
            <a:spAutoFit/>
          </a:bodyPr>
          <a:lstStyle/>
          <a:p>
            <a:r>
              <a:rPr lang="en-US" sz="1050" u="none" spc="-58">
                <a:latin typeface="Titillium Web 1"/>
              </a:rPr>
              <a:t>VERSO INTERNO</a:t>
            </a:r>
            <a:endParaRPr lang="it-IT" sz="1050"/>
          </a:p>
        </p:txBody>
      </p:sp>
      <p:sp>
        <p:nvSpPr>
          <p:cNvPr id="74" name="CasellaDiTesto 73">
            <a:extLst>
              <a:ext uri="{FF2B5EF4-FFF2-40B4-BE49-F238E27FC236}">
                <a16:creationId xmlns:a16="http://schemas.microsoft.com/office/drawing/2014/main" id="{D930CE31-3EA1-4922-7C3E-4CDE94D032FB}"/>
              </a:ext>
            </a:extLst>
          </p:cNvPr>
          <p:cNvSpPr txBox="1"/>
          <p:nvPr/>
        </p:nvSpPr>
        <p:spPr>
          <a:xfrm>
            <a:off x="891097" y="4350264"/>
            <a:ext cx="1217499" cy="253916"/>
          </a:xfrm>
          <a:prstGeom prst="rect">
            <a:avLst/>
          </a:prstGeom>
          <a:noFill/>
        </p:spPr>
        <p:txBody>
          <a:bodyPr wrap="square">
            <a:spAutoFit/>
          </a:bodyPr>
          <a:lstStyle/>
          <a:p>
            <a:r>
              <a:rPr lang="en-US" sz="1050" u="none" spc="-58">
                <a:latin typeface="Titillium Web 1"/>
              </a:rPr>
              <a:t>VERSO ESTERNO</a:t>
            </a:r>
            <a:endParaRPr lang="it-IT" sz="1050"/>
          </a:p>
        </p:txBody>
      </p:sp>
      <p:sp>
        <p:nvSpPr>
          <p:cNvPr id="75" name="Cilindro 74">
            <a:extLst>
              <a:ext uri="{FF2B5EF4-FFF2-40B4-BE49-F238E27FC236}">
                <a16:creationId xmlns:a16="http://schemas.microsoft.com/office/drawing/2014/main" id="{185D099E-66BF-707E-F3B9-F834C0B49DA1}"/>
              </a:ext>
            </a:extLst>
          </p:cNvPr>
          <p:cNvSpPr/>
          <p:nvPr/>
        </p:nvSpPr>
        <p:spPr>
          <a:xfrm>
            <a:off x="3393989" y="4257229"/>
            <a:ext cx="2740839" cy="817279"/>
          </a:xfrm>
          <a:prstGeom prst="ca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Titolo 1">
            <a:extLst>
              <a:ext uri="{FF2B5EF4-FFF2-40B4-BE49-F238E27FC236}">
                <a16:creationId xmlns:a16="http://schemas.microsoft.com/office/drawing/2014/main" id="{CD505DB7-B810-0A80-57AD-13149E18CC5E}"/>
              </a:ext>
            </a:extLst>
          </p:cNvPr>
          <p:cNvSpPr txBox="1">
            <a:spLocks/>
          </p:cNvSpPr>
          <p:nvPr/>
        </p:nvSpPr>
        <p:spPr>
          <a:xfrm>
            <a:off x="3479510" y="4262776"/>
            <a:ext cx="2740839" cy="881974"/>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Font typeface="Courier New" panose="02070309020205020404" pitchFamily="49" charset="0"/>
              <a:buChar char="o"/>
            </a:pPr>
            <a:r>
              <a:rPr lang="it-IT" sz="1000">
                <a:solidFill>
                  <a:srgbClr val="002060"/>
                </a:solidFill>
                <a:latin typeface="+mn-lt"/>
              </a:rPr>
              <a:t>Scheda per analisi fabbisogni specifica (AC)</a:t>
            </a:r>
          </a:p>
          <a:p>
            <a:pPr marL="171450" indent="-171450" algn="l">
              <a:buFont typeface="Courier New" panose="02070309020205020404" pitchFamily="49" charset="0"/>
              <a:buChar char="o"/>
            </a:pPr>
            <a:r>
              <a:rPr lang="it-IT" sz="1000">
                <a:solidFill>
                  <a:srgbClr val="002060"/>
                </a:solidFill>
                <a:latin typeface="+mn-lt"/>
              </a:rPr>
              <a:t>Sintesi informazioni raccolte</a:t>
            </a:r>
          </a:p>
          <a:p>
            <a:pPr marL="171450" indent="-171450" algn="l">
              <a:buFont typeface="Courier New" panose="02070309020205020404" pitchFamily="49" charset="0"/>
              <a:buChar char="o"/>
            </a:pPr>
            <a:r>
              <a:rPr lang="it-IT" sz="1000">
                <a:solidFill>
                  <a:srgbClr val="002060"/>
                </a:solidFill>
                <a:latin typeface="+mn-lt"/>
              </a:rPr>
              <a:t>Job </a:t>
            </a:r>
            <a:r>
              <a:rPr lang="it-IT" sz="1000" err="1">
                <a:solidFill>
                  <a:srgbClr val="002060"/>
                </a:solidFill>
                <a:latin typeface="+mn-lt"/>
              </a:rPr>
              <a:t>description</a:t>
            </a:r>
            <a:r>
              <a:rPr lang="it-IT" sz="1000">
                <a:solidFill>
                  <a:srgbClr val="002060"/>
                </a:solidFill>
                <a:latin typeface="+mn-lt"/>
              </a:rPr>
              <a:t> condivisa con il GDL assessor</a:t>
            </a:r>
          </a:p>
        </p:txBody>
      </p:sp>
    </p:spTree>
    <p:extLst>
      <p:ext uri="{BB962C8B-B14F-4D97-AF65-F5344CB8AC3E}">
        <p14:creationId xmlns:p14="http://schemas.microsoft.com/office/powerpoint/2010/main" val="73641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EEFA83-87AF-69AC-E8CC-AFA55CF37A93}"/>
              </a:ext>
            </a:extLst>
          </p:cNvPr>
          <p:cNvSpPr txBox="1"/>
          <p:nvPr/>
        </p:nvSpPr>
        <p:spPr>
          <a:xfrm>
            <a:off x="386681" y="1228980"/>
            <a:ext cx="7921299" cy="376278"/>
          </a:xfrm>
          <a:prstGeom prst="rect">
            <a:avLst/>
          </a:prstGeom>
        </p:spPr>
        <p:txBody>
          <a:bodyPr vert="horz" wrap="square" lIns="0" tIns="6879" rIns="0" bIns="0" rtlCol="0">
            <a:spAutoFit/>
          </a:bodyPr>
          <a:lstStyle/>
          <a:p>
            <a:pPr algn="just"/>
            <a:r>
              <a:rPr lang="it-IT" sz="2400">
                <a:solidFill>
                  <a:srgbClr val="FF0000"/>
                </a:solidFill>
                <a:cs typeface="Calibri" panose="020F0502020204030204" pitchFamily="34" charset="0"/>
              </a:rPr>
              <a:t>Fase 1: </a:t>
            </a:r>
            <a:r>
              <a:rPr lang="it-IT" sz="2400">
                <a:solidFill>
                  <a:srgbClr val="FF0000"/>
                </a:solidFill>
                <a:latin typeface="Calibri" panose="020F0502020204030204" pitchFamily="34" charset="0"/>
                <a:ea typeface="MS PGothic" panose="020B0600070205080204" pitchFamily="34" charset="-128"/>
                <a:cs typeface="Calibri" panose="020F0502020204030204" pitchFamily="34" charset="0"/>
              </a:rPr>
              <a:t> </a:t>
            </a:r>
            <a:r>
              <a:rPr lang="it-IT" sz="2400" b="1">
                <a:solidFill>
                  <a:srgbClr val="FF0000"/>
                </a:solidFill>
                <a:latin typeface="Calibri" panose="020F0502020204030204" pitchFamily="34" charset="0"/>
                <a:ea typeface="MS PGothic" panose="020B0600070205080204" pitchFamily="34" charset="-128"/>
                <a:cs typeface="Calibri" panose="020F0502020204030204" pitchFamily="34" charset="0"/>
              </a:rPr>
              <a:t>acquisizione cliente, analisi fabbisogni e progettazione</a:t>
            </a:r>
          </a:p>
        </p:txBody>
      </p:sp>
      <p:pic>
        <p:nvPicPr>
          <p:cNvPr id="17" name="Immagine 16">
            <a:extLst>
              <a:ext uri="{FF2B5EF4-FFF2-40B4-BE49-F238E27FC236}">
                <a16:creationId xmlns:a16="http://schemas.microsoft.com/office/drawing/2014/main" id="{C0252999-7E3B-E283-55A3-C136E20816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8" name="CasellaDiTesto 15">
            <a:extLst>
              <a:ext uri="{FF2B5EF4-FFF2-40B4-BE49-F238E27FC236}">
                <a16:creationId xmlns:a16="http://schemas.microsoft.com/office/drawing/2014/main" id="{0DEF2E04-A203-EA84-98B1-F4F8728343F9}"/>
              </a:ext>
            </a:extLst>
          </p:cNvPr>
          <p:cNvSpPr txBox="1">
            <a:spLocks noChangeArrowheads="1"/>
          </p:cNvSpPr>
          <p:nvPr/>
        </p:nvSpPr>
        <p:spPr bwMode="auto">
          <a:xfrm>
            <a:off x="269224" y="184496"/>
            <a:ext cx="7725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Il processo di lavoro – intervento ad hoc con AC</a:t>
            </a:r>
          </a:p>
        </p:txBody>
      </p:sp>
      <p:grpSp>
        <p:nvGrpSpPr>
          <p:cNvPr id="38" name="Group 2">
            <a:extLst>
              <a:ext uri="{FF2B5EF4-FFF2-40B4-BE49-F238E27FC236}">
                <a16:creationId xmlns:a16="http://schemas.microsoft.com/office/drawing/2014/main" id="{B5705122-78C7-DB04-3BF0-201D029ABBFF}"/>
              </a:ext>
            </a:extLst>
          </p:cNvPr>
          <p:cNvGrpSpPr/>
          <p:nvPr/>
        </p:nvGrpSpPr>
        <p:grpSpPr>
          <a:xfrm>
            <a:off x="235103" y="1964364"/>
            <a:ext cx="2562506" cy="1829409"/>
            <a:chOff x="-1270" y="0"/>
            <a:chExt cx="5075301" cy="4485005"/>
          </a:xfrm>
        </p:grpSpPr>
        <p:sp>
          <p:nvSpPr>
            <p:cNvPr id="61" name="Freeform 3">
              <a:extLst>
                <a:ext uri="{FF2B5EF4-FFF2-40B4-BE49-F238E27FC236}">
                  <a16:creationId xmlns:a16="http://schemas.microsoft.com/office/drawing/2014/main" id="{594957D5-36E6-57C7-7CDA-DEAAB72C9226}"/>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62" name="Freeform 4">
              <a:extLst>
                <a:ext uri="{FF2B5EF4-FFF2-40B4-BE49-F238E27FC236}">
                  <a16:creationId xmlns:a16="http://schemas.microsoft.com/office/drawing/2014/main" id="{A37CFD09-F32A-27C2-8718-9591A7451F27}"/>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39" name="TextBox 5">
            <a:extLst>
              <a:ext uri="{FF2B5EF4-FFF2-40B4-BE49-F238E27FC236}">
                <a16:creationId xmlns:a16="http://schemas.microsoft.com/office/drawing/2014/main" id="{3306C150-B5E0-DB53-7A55-C615ADEC37EC}"/>
              </a:ext>
            </a:extLst>
          </p:cNvPr>
          <p:cNvSpPr txBox="1"/>
          <p:nvPr/>
        </p:nvSpPr>
        <p:spPr>
          <a:xfrm>
            <a:off x="1402392" y="2638990"/>
            <a:ext cx="971633" cy="60490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200" u="none" spc="-58">
                <a:solidFill>
                  <a:srgbClr val="FFFFFF"/>
                </a:solidFill>
              </a:rPr>
              <a:t>DEFINZIONE DEL PROFILO/PROFUILI RICERCATI</a:t>
            </a:r>
            <a:endParaRPr lang="en-US" sz="1200" u="none" spc="-59">
              <a:solidFill>
                <a:srgbClr val="FFFFFF"/>
              </a:solidFill>
            </a:endParaRPr>
          </a:p>
        </p:txBody>
      </p:sp>
      <p:grpSp>
        <p:nvGrpSpPr>
          <p:cNvPr id="40" name="Group 6">
            <a:extLst>
              <a:ext uri="{FF2B5EF4-FFF2-40B4-BE49-F238E27FC236}">
                <a16:creationId xmlns:a16="http://schemas.microsoft.com/office/drawing/2014/main" id="{DC14666B-A354-1968-A246-9545F9D07BEA}"/>
              </a:ext>
            </a:extLst>
          </p:cNvPr>
          <p:cNvGrpSpPr/>
          <p:nvPr/>
        </p:nvGrpSpPr>
        <p:grpSpPr>
          <a:xfrm>
            <a:off x="1777778" y="1968851"/>
            <a:ext cx="2406999" cy="1829409"/>
            <a:chOff x="-1270" y="0"/>
            <a:chExt cx="5075301" cy="4485005"/>
          </a:xfrm>
        </p:grpSpPr>
        <p:sp>
          <p:nvSpPr>
            <p:cNvPr id="59" name="Freeform 7">
              <a:extLst>
                <a:ext uri="{FF2B5EF4-FFF2-40B4-BE49-F238E27FC236}">
                  <a16:creationId xmlns:a16="http://schemas.microsoft.com/office/drawing/2014/main" id="{ADDE4CD1-9FB3-83B9-9A1D-383E4B463154}"/>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60" name="Freeform 8">
              <a:extLst>
                <a:ext uri="{FF2B5EF4-FFF2-40B4-BE49-F238E27FC236}">
                  <a16:creationId xmlns:a16="http://schemas.microsoft.com/office/drawing/2014/main" id="{234AA00A-C996-7706-5D9D-933B0BC2782C}"/>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41" name="TextBox 9">
            <a:extLst>
              <a:ext uri="{FF2B5EF4-FFF2-40B4-BE49-F238E27FC236}">
                <a16:creationId xmlns:a16="http://schemas.microsoft.com/office/drawing/2014/main" id="{D5C80013-06A1-8AD2-D881-C8E523C8FF26}"/>
              </a:ext>
            </a:extLst>
          </p:cNvPr>
          <p:cNvSpPr txBox="1"/>
          <p:nvPr/>
        </p:nvSpPr>
        <p:spPr>
          <a:xfrm>
            <a:off x="2771301" y="2490465"/>
            <a:ext cx="1052391" cy="81009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200" spc="-58">
                <a:solidFill>
                  <a:srgbClr val="FFFFFF"/>
                </a:solidFill>
              </a:rPr>
              <a:t>STESURA DEL DIZIONARIO DELLE COMPETENZE (SKILL MATRIX)</a:t>
            </a:r>
          </a:p>
        </p:txBody>
      </p:sp>
      <p:grpSp>
        <p:nvGrpSpPr>
          <p:cNvPr id="42" name="Group 10">
            <a:extLst>
              <a:ext uri="{FF2B5EF4-FFF2-40B4-BE49-F238E27FC236}">
                <a16:creationId xmlns:a16="http://schemas.microsoft.com/office/drawing/2014/main" id="{B43AA92D-6F6D-473B-9BCA-0E1445A3A072}"/>
              </a:ext>
            </a:extLst>
          </p:cNvPr>
          <p:cNvGrpSpPr/>
          <p:nvPr/>
        </p:nvGrpSpPr>
        <p:grpSpPr>
          <a:xfrm>
            <a:off x="3206554" y="1968851"/>
            <a:ext cx="2406999" cy="1829409"/>
            <a:chOff x="-1270" y="0"/>
            <a:chExt cx="5075301" cy="4485005"/>
          </a:xfrm>
        </p:grpSpPr>
        <p:sp>
          <p:nvSpPr>
            <p:cNvPr id="57" name="Freeform 11">
              <a:extLst>
                <a:ext uri="{FF2B5EF4-FFF2-40B4-BE49-F238E27FC236}">
                  <a16:creationId xmlns:a16="http://schemas.microsoft.com/office/drawing/2014/main" id="{1726C70F-EB16-6534-6F96-96D3D38BC5E0}"/>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58" name="Freeform 12">
              <a:extLst>
                <a:ext uri="{FF2B5EF4-FFF2-40B4-BE49-F238E27FC236}">
                  <a16:creationId xmlns:a16="http://schemas.microsoft.com/office/drawing/2014/main" id="{CFA90A95-A374-20EF-FB6F-14034D140C41}"/>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43" name="TextBox 13">
            <a:extLst>
              <a:ext uri="{FF2B5EF4-FFF2-40B4-BE49-F238E27FC236}">
                <a16:creationId xmlns:a16="http://schemas.microsoft.com/office/drawing/2014/main" id="{673B9214-FEB1-38CD-902C-DD539134B890}"/>
              </a:ext>
            </a:extLst>
          </p:cNvPr>
          <p:cNvSpPr txBox="1"/>
          <p:nvPr/>
        </p:nvSpPr>
        <p:spPr>
          <a:xfrm>
            <a:off x="4164538" y="2665064"/>
            <a:ext cx="1132533" cy="60490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200" u="none" spc="-58">
                <a:solidFill>
                  <a:srgbClr val="FFFFFF"/>
                </a:solidFill>
              </a:rPr>
              <a:t>DEFINZIONE DELLA MATRICE  PROVE/ C</a:t>
            </a:r>
            <a:r>
              <a:rPr lang="en-US" sz="1200" spc="-58">
                <a:solidFill>
                  <a:srgbClr val="FFFFFF"/>
                </a:solidFill>
              </a:rPr>
              <a:t>OMPETENZE</a:t>
            </a:r>
            <a:endParaRPr lang="en-US" sz="1200" u="none" spc="-59">
              <a:solidFill>
                <a:srgbClr val="FFFFFF"/>
              </a:solidFill>
            </a:endParaRPr>
          </a:p>
        </p:txBody>
      </p:sp>
      <p:grpSp>
        <p:nvGrpSpPr>
          <p:cNvPr id="44" name="Group 14">
            <a:extLst>
              <a:ext uri="{FF2B5EF4-FFF2-40B4-BE49-F238E27FC236}">
                <a16:creationId xmlns:a16="http://schemas.microsoft.com/office/drawing/2014/main" id="{6F1B9D4C-0555-D003-5F4F-9644EB37D7AF}"/>
              </a:ext>
            </a:extLst>
          </p:cNvPr>
          <p:cNvGrpSpPr/>
          <p:nvPr/>
        </p:nvGrpSpPr>
        <p:grpSpPr>
          <a:xfrm>
            <a:off x="4614112" y="1974031"/>
            <a:ext cx="2406999" cy="1829409"/>
            <a:chOff x="-1270" y="0"/>
            <a:chExt cx="5075301" cy="4485005"/>
          </a:xfrm>
        </p:grpSpPr>
        <p:sp>
          <p:nvSpPr>
            <p:cNvPr id="55" name="Freeform 15">
              <a:extLst>
                <a:ext uri="{FF2B5EF4-FFF2-40B4-BE49-F238E27FC236}">
                  <a16:creationId xmlns:a16="http://schemas.microsoft.com/office/drawing/2014/main" id="{434E0D2D-C159-C4A0-8861-A42368E8CAE3}"/>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56" name="Freeform 16">
              <a:extLst>
                <a:ext uri="{FF2B5EF4-FFF2-40B4-BE49-F238E27FC236}">
                  <a16:creationId xmlns:a16="http://schemas.microsoft.com/office/drawing/2014/main" id="{EDCC7CFB-8C60-5E83-2BB8-C9FADE497CE0}"/>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45" name="TextBox 17">
            <a:extLst>
              <a:ext uri="{FF2B5EF4-FFF2-40B4-BE49-F238E27FC236}">
                <a16:creationId xmlns:a16="http://schemas.microsoft.com/office/drawing/2014/main" id="{FEFEF8FD-D873-D627-63D4-AAF28D3A6520}"/>
              </a:ext>
            </a:extLst>
          </p:cNvPr>
          <p:cNvSpPr txBox="1"/>
          <p:nvPr/>
        </p:nvSpPr>
        <p:spPr>
          <a:xfrm>
            <a:off x="5605542" y="2682794"/>
            <a:ext cx="1214111" cy="3997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200" spc="-58">
                <a:solidFill>
                  <a:srgbClr val="FFFFFF"/>
                </a:solidFill>
              </a:rPr>
              <a:t>PROGETTAZIONE DELLE PROVE DI AC</a:t>
            </a:r>
          </a:p>
        </p:txBody>
      </p:sp>
      <p:grpSp>
        <p:nvGrpSpPr>
          <p:cNvPr id="64" name="Group 2">
            <a:extLst>
              <a:ext uri="{FF2B5EF4-FFF2-40B4-BE49-F238E27FC236}">
                <a16:creationId xmlns:a16="http://schemas.microsoft.com/office/drawing/2014/main" id="{77996621-A9DC-F30B-82B1-8DCB9705B9A8}"/>
              </a:ext>
            </a:extLst>
          </p:cNvPr>
          <p:cNvGrpSpPr/>
          <p:nvPr/>
        </p:nvGrpSpPr>
        <p:grpSpPr>
          <a:xfrm>
            <a:off x="6048806" y="1964364"/>
            <a:ext cx="2329551" cy="1829409"/>
            <a:chOff x="-1270" y="0"/>
            <a:chExt cx="5075301" cy="4485005"/>
          </a:xfrm>
        </p:grpSpPr>
        <p:sp>
          <p:nvSpPr>
            <p:cNvPr id="65" name="Freeform 3">
              <a:extLst>
                <a:ext uri="{FF2B5EF4-FFF2-40B4-BE49-F238E27FC236}">
                  <a16:creationId xmlns:a16="http://schemas.microsoft.com/office/drawing/2014/main" id="{4F3636FF-FDB5-4793-7DD9-97D01547DB12}"/>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E7DD0"/>
            </a:solidFill>
          </p:spPr>
          <p:txBody>
            <a:bodyPr/>
            <a:lstStyle/>
            <a:p>
              <a:endParaRPr lang="it-IT" sz="1200"/>
            </a:p>
          </p:txBody>
        </p:sp>
        <p:sp>
          <p:nvSpPr>
            <p:cNvPr id="66" name="Freeform 4">
              <a:extLst>
                <a:ext uri="{FF2B5EF4-FFF2-40B4-BE49-F238E27FC236}">
                  <a16:creationId xmlns:a16="http://schemas.microsoft.com/office/drawing/2014/main" id="{AF6F42B1-67F2-1C9B-B870-4AF1C0D59A7F}"/>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E7DD0"/>
            </a:solidFill>
          </p:spPr>
          <p:txBody>
            <a:bodyPr/>
            <a:lstStyle/>
            <a:p>
              <a:endParaRPr lang="it-IT" sz="1200"/>
            </a:p>
          </p:txBody>
        </p:sp>
      </p:grpSp>
      <p:sp>
        <p:nvSpPr>
          <p:cNvPr id="68" name="TextBox 17">
            <a:extLst>
              <a:ext uri="{FF2B5EF4-FFF2-40B4-BE49-F238E27FC236}">
                <a16:creationId xmlns:a16="http://schemas.microsoft.com/office/drawing/2014/main" id="{E4151A46-1A6C-1055-4065-58344CF6D28B}"/>
              </a:ext>
            </a:extLst>
          </p:cNvPr>
          <p:cNvSpPr txBox="1"/>
          <p:nvPr/>
        </p:nvSpPr>
        <p:spPr>
          <a:xfrm>
            <a:off x="6873550" y="2536397"/>
            <a:ext cx="1296212" cy="81009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200" spc="-58">
                <a:solidFill>
                  <a:srgbClr val="FFFFFF"/>
                </a:solidFill>
              </a:rPr>
              <a:t>CONDIVISIONE </a:t>
            </a:r>
          </a:p>
          <a:p>
            <a:pPr marL="0" lvl="0" indent="0" algn="ctr">
              <a:lnSpc>
                <a:spcPts val="1620"/>
              </a:lnSpc>
              <a:spcBef>
                <a:spcPct val="0"/>
              </a:spcBef>
            </a:pPr>
            <a:r>
              <a:rPr lang="en-US" sz="1200" spc="-58">
                <a:solidFill>
                  <a:srgbClr val="FFFFFF"/>
                </a:solidFill>
              </a:rPr>
              <a:t>CON IL CLIENTE  DELL’IMPIANTO DI INTERVENTO</a:t>
            </a:r>
          </a:p>
        </p:txBody>
      </p:sp>
      <p:pic>
        <p:nvPicPr>
          <p:cNvPr id="50" name="Immagine 49">
            <a:extLst>
              <a:ext uri="{FF2B5EF4-FFF2-40B4-BE49-F238E27FC236}">
                <a16:creationId xmlns:a16="http://schemas.microsoft.com/office/drawing/2014/main" id="{CAFE82C4-A263-EC49-B3E6-01DEB84AAA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201704" y="4072215"/>
            <a:ext cx="553244" cy="553244"/>
          </a:xfrm>
          <a:prstGeom prst="rect">
            <a:avLst/>
          </a:prstGeom>
        </p:spPr>
      </p:pic>
      <p:sp>
        <p:nvSpPr>
          <p:cNvPr id="69" name="CasellaDiTesto 68">
            <a:extLst>
              <a:ext uri="{FF2B5EF4-FFF2-40B4-BE49-F238E27FC236}">
                <a16:creationId xmlns:a16="http://schemas.microsoft.com/office/drawing/2014/main" id="{6738BAD2-598A-12C0-83A7-2544DFA0C297}"/>
              </a:ext>
            </a:extLst>
          </p:cNvPr>
          <p:cNvSpPr txBox="1"/>
          <p:nvPr/>
        </p:nvSpPr>
        <p:spPr>
          <a:xfrm>
            <a:off x="139791" y="2726235"/>
            <a:ext cx="850577" cy="338554"/>
          </a:xfrm>
          <a:prstGeom prst="rect">
            <a:avLst/>
          </a:prstGeom>
          <a:solidFill>
            <a:srgbClr val="FF0000"/>
          </a:solidFill>
        </p:spPr>
        <p:txBody>
          <a:bodyPr wrap="square" rtlCol="0">
            <a:spAutoFit/>
          </a:bodyPr>
          <a:lstStyle/>
          <a:p>
            <a:pPr algn="ctr"/>
            <a:r>
              <a:rPr lang="it-IT" b="1">
                <a:solidFill>
                  <a:schemeClr val="bg1"/>
                </a:solidFill>
              </a:rPr>
              <a:t>FASE 1</a:t>
            </a:r>
          </a:p>
        </p:txBody>
      </p:sp>
      <p:sp>
        <p:nvSpPr>
          <p:cNvPr id="5" name="Rettangolo 4">
            <a:extLst>
              <a:ext uri="{FF2B5EF4-FFF2-40B4-BE49-F238E27FC236}">
                <a16:creationId xmlns:a16="http://schemas.microsoft.com/office/drawing/2014/main" id="{AB6206FE-0E43-BB5A-A8EC-A78638AA68F7}"/>
              </a:ext>
            </a:extLst>
          </p:cNvPr>
          <p:cNvSpPr/>
          <p:nvPr/>
        </p:nvSpPr>
        <p:spPr>
          <a:xfrm>
            <a:off x="546354" y="4635878"/>
            <a:ext cx="285668" cy="1503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BD49A848-8193-4BBD-92DF-E03EFA8C2E76}"/>
              </a:ext>
            </a:extLst>
          </p:cNvPr>
          <p:cNvSpPr/>
          <p:nvPr/>
        </p:nvSpPr>
        <p:spPr>
          <a:xfrm>
            <a:off x="546354" y="4863431"/>
            <a:ext cx="285668" cy="150306"/>
          </a:xfrm>
          <a:prstGeom prst="rect">
            <a:avLst/>
          </a:prstGeom>
          <a:solidFill>
            <a:srgbClr val="09417D"/>
          </a:solidFill>
        </p:spPr>
        <p:txBody>
          <a:bodyPr/>
          <a:lstStyle/>
          <a:p>
            <a:endParaRPr lang="it-IT" sz="1200">
              <a:solidFill>
                <a:schemeClr val="tx1"/>
              </a:solidFill>
              <a:latin typeface="Calibri" panose="020F0502020204030204" pitchFamily="34" charset="0"/>
              <a:ea typeface="MS PGothic" panose="020B0600070205080204" pitchFamily="34" charset="-128"/>
            </a:endParaRPr>
          </a:p>
        </p:txBody>
      </p:sp>
      <p:sp>
        <p:nvSpPr>
          <p:cNvPr id="7" name="CasellaDiTesto 6">
            <a:extLst>
              <a:ext uri="{FF2B5EF4-FFF2-40B4-BE49-F238E27FC236}">
                <a16:creationId xmlns:a16="http://schemas.microsoft.com/office/drawing/2014/main" id="{88BB3183-FE78-1BDC-7C26-0A208C99370A}"/>
              </a:ext>
            </a:extLst>
          </p:cNvPr>
          <p:cNvSpPr txBox="1"/>
          <p:nvPr/>
        </p:nvSpPr>
        <p:spPr>
          <a:xfrm>
            <a:off x="899626" y="4788044"/>
            <a:ext cx="1184547" cy="253916"/>
          </a:xfrm>
          <a:prstGeom prst="rect">
            <a:avLst/>
          </a:prstGeom>
          <a:noFill/>
        </p:spPr>
        <p:txBody>
          <a:bodyPr wrap="square">
            <a:spAutoFit/>
          </a:bodyPr>
          <a:lstStyle/>
          <a:p>
            <a:r>
              <a:rPr lang="en-US" sz="1050" u="none" spc="-58">
                <a:latin typeface="Titillium Web 1"/>
              </a:rPr>
              <a:t>VERSO INTERNO</a:t>
            </a:r>
            <a:endParaRPr lang="it-IT" sz="1050"/>
          </a:p>
        </p:txBody>
      </p:sp>
      <p:sp>
        <p:nvSpPr>
          <p:cNvPr id="8" name="CasellaDiTesto 7">
            <a:extLst>
              <a:ext uri="{FF2B5EF4-FFF2-40B4-BE49-F238E27FC236}">
                <a16:creationId xmlns:a16="http://schemas.microsoft.com/office/drawing/2014/main" id="{E45959AD-5C93-FE96-3D06-5AA0C853F3CE}"/>
              </a:ext>
            </a:extLst>
          </p:cNvPr>
          <p:cNvSpPr txBox="1"/>
          <p:nvPr/>
        </p:nvSpPr>
        <p:spPr>
          <a:xfrm>
            <a:off x="899626" y="4625459"/>
            <a:ext cx="1474399" cy="253916"/>
          </a:xfrm>
          <a:prstGeom prst="rect">
            <a:avLst/>
          </a:prstGeom>
          <a:noFill/>
        </p:spPr>
        <p:txBody>
          <a:bodyPr wrap="square">
            <a:spAutoFit/>
          </a:bodyPr>
          <a:lstStyle/>
          <a:p>
            <a:r>
              <a:rPr lang="en-US" sz="1050" u="none" spc="-58">
                <a:latin typeface="Titillium Web 1"/>
              </a:rPr>
              <a:t>VERSO ESTERNO</a:t>
            </a:r>
            <a:endParaRPr lang="it-IT" sz="1050"/>
          </a:p>
        </p:txBody>
      </p:sp>
      <p:sp>
        <p:nvSpPr>
          <p:cNvPr id="9" name="Cilindro 8">
            <a:extLst>
              <a:ext uri="{FF2B5EF4-FFF2-40B4-BE49-F238E27FC236}">
                <a16:creationId xmlns:a16="http://schemas.microsoft.com/office/drawing/2014/main" id="{C8CEDCF0-01A4-6D5D-C64E-2280A8D2686A}"/>
              </a:ext>
            </a:extLst>
          </p:cNvPr>
          <p:cNvSpPr/>
          <p:nvPr/>
        </p:nvSpPr>
        <p:spPr>
          <a:xfrm>
            <a:off x="3393989" y="3939317"/>
            <a:ext cx="3863546" cy="1135191"/>
          </a:xfrm>
          <a:prstGeom prst="can">
            <a:avLst>
              <a:gd name="adj" fmla="val 1121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FA160829-6AC4-C1EF-B04D-0360B67412E1}"/>
              </a:ext>
            </a:extLst>
          </p:cNvPr>
          <p:cNvSpPr txBox="1"/>
          <p:nvPr/>
        </p:nvSpPr>
        <p:spPr>
          <a:xfrm>
            <a:off x="3426938" y="4041860"/>
            <a:ext cx="3863546" cy="861774"/>
          </a:xfrm>
          <a:prstGeom prst="rect">
            <a:avLst/>
          </a:prstGeom>
          <a:noFill/>
        </p:spPr>
        <p:txBody>
          <a:bodyPr wrap="square">
            <a:spAutoFit/>
          </a:bodyPr>
          <a:lstStyle/>
          <a:p>
            <a:pPr marL="171450" indent="-171450" algn="l">
              <a:buFont typeface="Courier New" panose="02070309020205020404" pitchFamily="49" charset="0"/>
              <a:buChar char="o"/>
            </a:pPr>
            <a:r>
              <a:rPr lang="it-IT" sz="1000" b="1">
                <a:solidFill>
                  <a:srgbClr val="002060"/>
                </a:solidFill>
                <a:latin typeface="+mn-lt"/>
                <a:ea typeface="+mj-ea"/>
                <a:cs typeface="+mj-cs"/>
              </a:rPr>
              <a:t>Matrice di competenze/ dizionario delle competenze</a:t>
            </a:r>
          </a:p>
          <a:p>
            <a:pPr marL="171450" indent="-171450" algn="l">
              <a:buFont typeface="Courier New" panose="02070309020205020404" pitchFamily="49" charset="0"/>
              <a:buChar char="o"/>
            </a:pPr>
            <a:r>
              <a:rPr lang="it-IT" sz="1000" b="1">
                <a:solidFill>
                  <a:srgbClr val="002060"/>
                </a:solidFill>
                <a:latin typeface="+mn-lt"/>
                <a:ea typeface="+mj-ea"/>
                <a:cs typeface="+mj-cs"/>
              </a:rPr>
              <a:t>Griglia di progettazione</a:t>
            </a:r>
          </a:p>
          <a:p>
            <a:pPr marL="171450" indent="-171450" algn="l">
              <a:buFont typeface="Courier New" panose="02070309020205020404" pitchFamily="49" charset="0"/>
              <a:buChar char="o"/>
            </a:pPr>
            <a:r>
              <a:rPr lang="it-IT" sz="1000">
                <a:solidFill>
                  <a:srgbClr val="002060"/>
                </a:solidFill>
                <a:latin typeface="+mn-lt"/>
                <a:ea typeface="+mj-ea"/>
                <a:cs typeface="+mj-cs"/>
              </a:rPr>
              <a:t>Prove disponibili (presentazione, dinamiche di gruppo, In-basket/In </a:t>
            </a:r>
            <a:r>
              <a:rPr lang="it-IT" sz="1000" err="1">
                <a:solidFill>
                  <a:srgbClr val="002060"/>
                </a:solidFill>
                <a:latin typeface="+mn-lt"/>
                <a:ea typeface="+mj-ea"/>
                <a:cs typeface="+mj-cs"/>
              </a:rPr>
              <a:t>try</a:t>
            </a:r>
            <a:r>
              <a:rPr lang="it-IT" sz="1000">
                <a:solidFill>
                  <a:srgbClr val="002060"/>
                </a:solidFill>
                <a:latin typeface="+mn-lt"/>
                <a:ea typeface="+mj-ea"/>
                <a:cs typeface="+mj-cs"/>
              </a:rPr>
              <a:t>, Interviste (BEI, Motivazionale e Professionale), Autovalutazione delle competenze, Business Case, Format motivazionale al ruolo) </a:t>
            </a:r>
          </a:p>
        </p:txBody>
      </p:sp>
    </p:spTree>
    <p:extLst>
      <p:ext uri="{BB962C8B-B14F-4D97-AF65-F5344CB8AC3E}">
        <p14:creationId xmlns:p14="http://schemas.microsoft.com/office/powerpoint/2010/main" val="3737908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C91A6CD-AC4E-10C6-3869-48550091CA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589" y="143002"/>
            <a:ext cx="286766" cy="286766"/>
          </a:xfrm>
          <a:prstGeom prst="rect">
            <a:avLst/>
          </a:prstGeom>
        </p:spPr>
      </p:pic>
      <p:sp>
        <p:nvSpPr>
          <p:cNvPr id="4" name="object 2">
            <a:extLst>
              <a:ext uri="{FF2B5EF4-FFF2-40B4-BE49-F238E27FC236}">
                <a16:creationId xmlns:a16="http://schemas.microsoft.com/office/drawing/2014/main" id="{DA3BFA06-6C26-7F07-0B04-7F02F4AFC397}"/>
              </a:ext>
            </a:extLst>
          </p:cNvPr>
          <p:cNvSpPr txBox="1">
            <a:spLocks/>
          </p:cNvSpPr>
          <p:nvPr/>
        </p:nvSpPr>
        <p:spPr>
          <a:xfrm>
            <a:off x="292588" y="78368"/>
            <a:ext cx="6113433" cy="416033"/>
          </a:xfrm>
          <a:prstGeom prst="rect">
            <a:avLst/>
          </a:prstGeom>
        </p:spPr>
        <p:txBody>
          <a:bodyPr vert="horz" wrap="square" lIns="0" tIns="6879" rIns="0" bIns="0" rtlCol="0">
            <a:spAutoFit/>
          </a:bodyPr>
          <a:lstStyle>
            <a:lvl1pPr>
              <a:defRPr sz="3750" b="1" i="0">
                <a:solidFill>
                  <a:srgbClr val="2057AF"/>
                </a:solidFill>
                <a:latin typeface="Roboto"/>
                <a:ea typeface="+mj-ea"/>
                <a:cs typeface="Roboto"/>
              </a:defRPr>
            </a:lvl1pPr>
          </a:lstStyle>
          <a:p>
            <a:pPr>
              <a:lnSpc>
                <a:spcPct val="107000"/>
              </a:lnSpc>
              <a:spcAft>
                <a:spcPts val="800"/>
              </a:spcAft>
            </a:pPr>
            <a:r>
              <a:rPr lang="it-IT" sz="2600">
                <a:solidFill>
                  <a:srgbClr val="09417D"/>
                </a:solidFill>
                <a:latin typeface="+mn-lt"/>
                <a:ea typeface="+mn-ea"/>
                <a:cs typeface="Calibri" panose="020F0502020204030204" pitchFamily="34" charset="0"/>
              </a:rPr>
              <a:t>Matrice/dizionario delle competenze</a:t>
            </a:r>
            <a:endParaRPr lang="it-IT" sz="25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ella 4">
            <a:extLst>
              <a:ext uri="{FF2B5EF4-FFF2-40B4-BE49-F238E27FC236}">
                <a16:creationId xmlns:a16="http://schemas.microsoft.com/office/drawing/2014/main" id="{6F1762FA-7962-A43F-C768-A3F4E4980048}"/>
              </a:ext>
            </a:extLst>
          </p:cNvPr>
          <p:cNvGraphicFramePr>
            <a:graphicFrameLocks noGrp="1"/>
          </p:cNvGraphicFramePr>
          <p:nvPr/>
        </p:nvGraphicFramePr>
        <p:xfrm>
          <a:off x="370972" y="643364"/>
          <a:ext cx="7741586" cy="4094310"/>
        </p:xfrm>
        <a:graphic>
          <a:graphicData uri="http://schemas.openxmlformats.org/drawingml/2006/table">
            <a:tbl>
              <a:tblPr/>
              <a:tblGrid>
                <a:gridCol w="491785">
                  <a:extLst>
                    <a:ext uri="{9D8B030D-6E8A-4147-A177-3AD203B41FA5}">
                      <a16:colId xmlns:a16="http://schemas.microsoft.com/office/drawing/2014/main" val="2703805131"/>
                    </a:ext>
                  </a:extLst>
                </a:gridCol>
                <a:gridCol w="1435698">
                  <a:extLst>
                    <a:ext uri="{9D8B030D-6E8A-4147-A177-3AD203B41FA5}">
                      <a16:colId xmlns:a16="http://schemas.microsoft.com/office/drawing/2014/main" val="3010604386"/>
                    </a:ext>
                  </a:extLst>
                </a:gridCol>
                <a:gridCol w="988825">
                  <a:extLst>
                    <a:ext uri="{9D8B030D-6E8A-4147-A177-3AD203B41FA5}">
                      <a16:colId xmlns:a16="http://schemas.microsoft.com/office/drawing/2014/main" val="3712130765"/>
                    </a:ext>
                  </a:extLst>
                </a:gridCol>
                <a:gridCol w="1397667">
                  <a:extLst>
                    <a:ext uri="{9D8B030D-6E8A-4147-A177-3AD203B41FA5}">
                      <a16:colId xmlns:a16="http://schemas.microsoft.com/office/drawing/2014/main" val="2328291469"/>
                    </a:ext>
                  </a:extLst>
                </a:gridCol>
                <a:gridCol w="1397667">
                  <a:extLst>
                    <a:ext uri="{9D8B030D-6E8A-4147-A177-3AD203B41FA5}">
                      <a16:colId xmlns:a16="http://schemas.microsoft.com/office/drawing/2014/main" val="2248207344"/>
                    </a:ext>
                  </a:extLst>
                </a:gridCol>
                <a:gridCol w="679817">
                  <a:extLst>
                    <a:ext uri="{9D8B030D-6E8A-4147-A177-3AD203B41FA5}">
                      <a16:colId xmlns:a16="http://schemas.microsoft.com/office/drawing/2014/main" val="2276544501"/>
                    </a:ext>
                  </a:extLst>
                </a:gridCol>
                <a:gridCol w="672365">
                  <a:extLst>
                    <a:ext uri="{9D8B030D-6E8A-4147-A177-3AD203B41FA5}">
                      <a16:colId xmlns:a16="http://schemas.microsoft.com/office/drawing/2014/main" val="2780110547"/>
                    </a:ext>
                  </a:extLst>
                </a:gridCol>
                <a:gridCol w="677762">
                  <a:extLst>
                    <a:ext uri="{9D8B030D-6E8A-4147-A177-3AD203B41FA5}">
                      <a16:colId xmlns:a16="http://schemas.microsoft.com/office/drawing/2014/main" val="2233983063"/>
                    </a:ext>
                  </a:extLst>
                </a:gridCol>
              </a:tblGrid>
              <a:tr h="704475">
                <a:tc>
                  <a:txBody>
                    <a:bodyPr/>
                    <a:lstStyle/>
                    <a:p>
                      <a:pPr algn="ctr" fontAlgn="b"/>
                      <a:r>
                        <a:rPr lang="it-IT" sz="1000" b="1" i="0" u="none" strike="noStrike">
                          <a:solidFill>
                            <a:srgbClr val="000000"/>
                          </a:solidFill>
                          <a:effectLst/>
                          <a:latin typeface="Calibri" panose="020F0502020204030204" pitchFamily="34" charset="0"/>
                        </a:rPr>
                        <a:t>AREA</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000000"/>
                          </a:solidFill>
                          <a:effectLst/>
                          <a:latin typeface="Calibri" panose="020F0502020204030204" pitchFamily="34" charset="0"/>
                        </a:rPr>
                        <a:t>TITOLO</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000000"/>
                          </a:solidFill>
                          <a:effectLst/>
                          <a:latin typeface="Calibri" panose="020F0502020204030204" pitchFamily="34" charset="0"/>
                        </a:rPr>
                        <a:t>DEFINIZIONE</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000000"/>
                          </a:solidFill>
                          <a:effectLst/>
                          <a:latin typeface="Calibri" panose="020F0502020204030204" pitchFamily="34" charset="0"/>
                        </a:rPr>
                        <a:t>INDICATORI DI COMPORTAMENTO</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000000"/>
                          </a:solidFill>
                          <a:effectLst/>
                          <a:latin typeface="Calibri" panose="020F0502020204030204" pitchFamily="34" charset="0"/>
                        </a:rPr>
                        <a:t>livello atteso profilo ideale (da condividere con l'azienda)</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000000"/>
                          </a:solidFill>
                          <a:effectLst/>
                          <a:latin typeface="Calibri" panose="020F0502020204030204" pitchFamily="34" charset="0"/>
                        </a:rPr>
                        <a:t>PRESENTAZIONE DI SE' - Carte Dixit e 2 elementi dell'azienda</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000000"/>
                          </a:solidFill>
                          <a:effectLst/>
                          <a:latin typeface="Calibri" panose="020F0502020204030204" pitchFamily="34" charset="0"/>
                        </a:rPr>
                        <a:t>DINAMICA DI GRUPPO 1 Nasa</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a:solidFill>
                            <a:srgbClr val="000000"/>
                          </a:solidFill>
                          <a:effectLst/>
                          <a:latin typeface="Calibri" panose="020F0502020204030204" pitchFamily="34" charset="0"/>
                        </a:rPr>
                        <a:t>PROVA INDIVIDUALE - Role Play</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284206"/>
                  </a:ext>
                </a:extLst>
              </a:tr>
              <a:tr h="2873031">
                <a:tc>
                  <a:txBody>
                    <a:bodyPr/>
                    <a:lstStyle/>
                    <a:p>
                      <a:pPr algn="ctr" fontAlgn="b"/>
                      <a:r>
                        <a:rPr lang="it-IT" sz="1600" b="1" i="0" u="none" strike="noStrike">
                          <a:solidFill>
                            <a:srgbClr val="000000"/>
                          </a:solidFill>
                          <a:effectLst/>
                          <a:latin typeface="Calibri" panose="020F0502020204030204" pitchFamily="34" charset="0"/>
                        </a:rPr>
                        <a:t>COMPORTAMENTALE</a:t>
                      </a:r>
                    </a:p>
                  </a:txBody>
                  <a:tcPr marL="2891" marR="2891" marT="2891" marB="173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effectLst/>
                          <a:latin typeface="Calibri" panose="020F0502020204030204" pitchFamily="34" charset="0"/>
                        </a:rPr>
                        <a:t>Capacità comunicativa e ascolto attivo</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800" b="0" i="0" u="none" strike="noStrike">
                          <a:solidFill>
                            <a:srgbClr val="000000"/>
                          </a:solidFill>
                          <a:effectLst/>
                          <a:latin typeface="Calibri" panose="020F0502020204030204" pitchFamily="34" charset="0"/>
                        </a:rPr>
                        <a:t>Capacità di utilizzare efficacemente il linguaggio verbale, </a:t>
                      </a:r>
                      <a:r>
                        <a:rPr lang="it-IT" sz="800" b="0" i="0" u="none" strike="noStrike" err="1">
                          <a:solidFill>
                            <a:srgbClr val="000000"/>
                          </a:solidFill>
                          <a:effectLst/>
                          <a:latin typeface="Calibri" panose="020F0502020204030204" pitchFamily="34" charset="0"/>
                        </a:rPr>
                        <a:t>paraverbale</a:t>
                      </a:r>
                      <a:r>
                        <a:rPr lang="it-IT" sz="800" b="0" i="0" u="none" strike="noStrike">
                          <a:solidFill>
                            <a:srgbClr val="000000"/>
                          </a:solidFill>
                          <a:effectLst/>
                          <a:latin typeface="Calibri" panose="020F0502020204030204" pitchFamily="34" charset="0"/>
                        </a:rPr>
                        <a:t> e non verbale in coerenza con il contesto, le caratteristiche dell'interlocutore e gli obiettivi comunicativi : informare ed esporre fatti, raccogliere informazioni, convincere, motivare e interessare.</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1. </a:t>
                      </a:r>
                      <a:r>
                        <a:rPr lang="it-IT" sz="800" b="1" i="0" u="none" strike="noStrike">
                          <a:solidFill>
                            <a:srgbClr val="000000"/>
                          </a:solidFill>
                          <a:effectLst/>
                          <a:latin typeface="Calibri" panose="020F0502020204030204" pitchFamily="34" charset="0"/>
                        </a:rPr>
                        <a:t>Ascolta in modo attivo ed empatico</a:t>
                      </a:r>
                      <a:r>
                        <a:rPr lang="it-IT" sz="800" b="0" i="0" u="none" strike="noStrike">
                          <a:solidFill>
                            <a:srgbClr val="000000"/>
                          </a:solidFill>
                          <a:effectLst/>
                          <a:latin typeface="Calibri" panose="020F0502020204030204" pitchFamily="34" charset="0"/>
                        </a:rPr>
                        <a:t>, mostrando attenzione e interesse per l'interlocutore tramite un'attenta gestione del non verbale e l'impiego di domande volte ad approfondire e meglio comprendere</a:t>
                      </a:r>
                      <a:br>
                        <a:rPr lang="it-IT" sz="800" b="0" i="0" u="none" strike="noStrike">
                          <a:solidFill>
                            <a:srgbClr val="000000"/>
                          </a:solidFill>
                          <a:effectLst/>
                          <a:latin typeface="Calibri" panose="020F0502020204030204" pitchFamily="34" charset="0"/>
                        </a:rPr>
                      </a:br>
                      <a:r>
                        <a:rPr lang="it-IT" sz="800" b="0" i="0" u="none" strike="noStrike">
                          <a:solidFill>
                            <a:srgbClr val="000000"/>
                          </a:solidFill>
                          <a:effectLst/>
                          <a:latin typeface="Calibri" panose="020F0502020204030204" pitchFamily="34" charset="0"/>
                        </a:rPr>
                        <a:t>2. </a:t>
                      </a:r>
                      <a:r>
                        <a:rPr lang="it-IT" sz="800" b="1" i="0" u="none" strike="noStrike">
                          <a:solidFill>
                            <a:srgbClr val="000000"/>
                          </a:solidFill>
                          <a:effectLst/>
                          <a:latin typeface="Calibri" panose="020F0502020204030204" pitchFamily="34" charset="0"/>
                        </a:rPr>
                        <a:t>Comunica in modo chiaro e lineare le suo opinioni e punti di vista</a:t>
                      </a:r>
                      <a:r>
                        <a:rPr lang="it-IT" sz="800" b="0" i="0" u="none" strike="noStrike">
                          <a:solidFill>
                            <a:srgbClr val="000000"/>
                          </a:solidFill>
                          <a:effectLst/>
                          <a:latin typeface="Calibri" panose="020F0502020204030204" pitchFamily="34" charset="0"/>
                        </a:rPr>
                        <a:t>, con appropriatezza di linguaggio e modulando con attenzione la componente </a:t>
                      </a:r>
                      <a:r>
                        <a:rPr lang="it-IT" sz="800" b="0" i="0" u="none" strike="noStrike" err="1">
                          <a:solidFill>
                            <a:srgbClr val="000000"/>
                          </a:solidFill>
                          <a:effectLst/>
                          <a:latin typeface="Calibri" panose="020F0502020204030204" pitchFamily="34" charset="0"/>
                        </a:rPr>
                        <a:t>paraverbale</a:t>
                      </a:r>
                      <a:r>
                        <a:rPr lang="it-IT" sz="800" b="0" i="0" u="none" strike="noStrike">
                          <a:solidFill>
                            <a:srgbClr val="000000"/>
                          </a:solidFill>
                          <a:effectLst/>
                          <a:latin typeface="Calibri" panose="020F0502020204030204" pitchFamily="34" charset="0"/>
                        </a:rPr>
                        <a:t> e non verbale</a:t>
                      </a:r>
                      <a:br>
                        <a:rPr lang="it-IT" sz="800" b="0" i="0" u="none" strike="noStrike">
                          <a:solidFill>
                            <a:srgbClr val="000000"/>
                          </a:solidFill>
                          <a:effectLst/>
                          <a:latin typeface="Calibri" panose="020F0502020204030204" pitchFamily="34" charset="0"/>
                        </a:rPr>
                      </a:br>
                      <a:r>
                        <a:rPr lang="it-IT" sz="800" b="0" i="0" u="none" strike="noStrike">
                          <a:solidFill>
                            <a:srgbClr val="000000"/>
                          </a:solidFill>
                          <a:effectLst/>
                          <a:latin typeface="Calibri" panose="020F0502020204030204" pitchFamily="34" charset="0"/>
                        </a:rPr>
                        <a:t>3</a:t>
                      </a:r>
                      <a:r>
                        <a:rPr lang="it-IT" sz="800" b="1" i="0" u="none" strike="noStrike">
                          <a:solidFill>
                            <a:srgbClr val="000000"/>
                          </a:solidFill>
                          <a:effectLst/>
                          <a:latin typeface="Calibri" panose="020F0502020204030204" pitchFamily="34" charset="0"/>
                        </a:rPr>
                        <a:t>. Verifica che l'interlocutore abbia compreso il contenuto della propria comunicazione</a:t>
                      </a:r>
                      <a:r>
                        <a:rPr lang="it-IT" sz="800" b="0" i="0" u="none" strike="noStrike">
                          <a:solidFill>
                            <a:srgbClr val="000000"/>
                          </a:solidFill>
                          <a:effectLst/>
                          <a:latin typeface="Calibri" panose="020F0502020204030204" pitchFamily="34" charset="0"/>
                        </a:rPr>
                        <a:t>, tramite la richiesta diretta di feedback e impiegando tecniche come la riformulazione e la ricapitolazione per aumentare l'efficacia comunicativa</a:t>
                      </a:r>
                      <a:br>
                        <a:rPr lang="it-IT" sz="800" b="0" i="0" u="none" strike="noStrike">
                          <a:solidFill>
                            <a:srgbClr val="000000"/>
                          </a:solidFill>
                          <a:effectLst/>
                          <a:latin typeface="Calibri" panose="020F0502020204030204" pitchFamily="34" charset="0"/>
                        </a:rPr>
                      </a:br>
                      <a:r>
                        <a:rPr lang="it-IT" sz="800" b="0" i="0" u="none" strike="noStrike">
                          <a:solidFill>
                            <a:srgbClr val="000000"/>
                          </a:solidFill>
                          <a:effectLst/>
                          <a:latin typeface="Calibri" panose="020F0502020204030204" pitchFamily="34" charset="0"/>
                        </a:rPr>
                        <a:t>4</a:t>
                      </a:r>
                      <a:r>
                        <a:rPr lang="it-IT" sz="800" b="1" i="0" u="none" strike="noStrike">
                          <a:solidFill>
                            <a:srgbClr val="000000"/>
                          </a:solidFill>
                          <a:effectLst/>
                          <a:latin typeface="Calibri" panose="020F0502020204030204" pitchFamily="34" charset="0"/>
                        </a:rPr>
                        <a:t>. Riconosce quando è necessario essere sintetici e quando è utile approfondire</a:t>
                      </a:r>
                      <a:r>
                        <a:rPr lang="it-IT" sz="800" b="0" i="0" u="none" strike="noStrike">
                          <a:solidFill>
                            <a:srgbClr val="000000"/>
                          </a:solidFill>
                          <a:effectLst/>
                          <a:latin typeface="Calibri" panose="020F0502020204030204" pitchFamily="34" charset="0"/>
                        </a:rPr>
                        <a:t> portando un ampio ventaglio di argomentazioni e agisce conseguentemente</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Calibri" panose="020F0502020204030204" pitchFamily="34" charset="0"/>
                        </a:rPr>
                        <a:t>5</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2891" marR="2891" marT="2891" marB="173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301820"/>
                  </a:ext>
                </a:extLst>
              </a:tr>
            </a:tbl>
          </a:graphicData>
        </a:graphic>
      </p:graphicFrame>
      <p:pic>
        <p:nvPicPr>
          <p:cNvPr id="2" name="Immagine 1">
            <a:extLst>
              <a:ext uri="{FF2B5EF4-FFF2-40B4-BE49-F238E27FC236}">
                <a16:creationId xmlns:a16="http://schemas.microsoft.com/office/drawing/2014/main" id="{3E99B38E-6ECD-058E-883C-47C1E9116B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623648" y="-5961"/>
            <a:ext cx="788556" cy="788556"/>
          </a:xfrm>
          <a:prstGeom prst="rect">
            <a:avLst/>
          </a:prstGeom>
        </p:spPr>
      </p:pic>
      <p:sp>
        <p:nvSpPr>
          <p:cNvPr id="6" name="CasellaDiTesto 5">
            <a:extLst>
              <a:ext uri="{FF2B5EF4-FFF2-40B4-BE49-F238E27FC236}">
                <a16:creationId xmlns:a16="http://schemas.microsoft.com/office/drawing/2014/main" id="{69846652-5EAD-39C8-FBB2-8A4618B9ADA7}"/>
              </a:ext>
            </a:extLst>
          </p:cNvPr>
          <p:cNvSpPr txBox="1"/>
          <p:nvPr/>
        </p:nvSpPr>
        <p:spPr>
          <a:xfrm>
            <a:off x="5410702" y="143002"/>
            <a:ext cx="2784389" cy="461665"/>
          </a:xfrm>
          <a:prstGeom prst="rect">
            <a:avLst/>
          </a:prstGeom>
          <a:noFill/>
        </p:spPr>
        <p:txBody>
          <a:bodyPr wrap="square">
            <a:spAutoFit/>
          </a:bodyPr>
          <a:lstStyle/>
          <a:p>
            <a:pPr algn="r"/>
            <a:r>
              <a:rPr lang="it-IT" sz="1200" b="1">
                <a:solidFill>
                  <a:srgbClr val="09417D"/>
                </a:solidFill>
                <a:latin typeface="Calibri" panose="020F0502020204030204" pitchFamily="34" charset="0"/>
                <a:ea typeface="MS PGothic" panose="020B0600070205080204" pitchFamily="34" charset="-128"/>
                <a:cs typeface="Calibri" panose="020F0502020204030204" pitchFamily="34" charset="0"/>
              </a:rPr>
              <a:t>Fase 1:  acquisizione cliente, analisi fabbisogni e progettazione: </a:t>
            </a:r>
            <a:endParaRPr lang="it-IT" sz="1200" b="1"/>
          </a:p>
        </p:txBody>
      </p:sp>
      <p:sp>
        <p:nvSpPr>
          <p:cNvPr id="7" name="Rettangolo con angoli arrotondati 6">
            <a:extLst>
              <a:ext uri="{FF2B5EF4-FFF2-40B4-BE49-F238E27FC236}">
                <a16:creationId xmlns:a16="http://schemas.microsoft.com/office/drawing/2014/main" id="{9A4C70FA-B55D-D795-74AC-95E5240BFC82}"/>
              </a:ext>
            </a:extLst>
          </p:cNvPr>
          <p:cNvSpPr/>
          <p:nvPr/>
        </p:nvSpPr>
        <p:spPr>
          <a:xfrm>
            <a:off x="6327648" y="2713939"/>
            <a:ext cx="2370125" cy="788556"/>
          </a:xfrm>
          <a:prstGeom prst="roundRect">
            <a:avLst/>
          </a:prstGeom>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ESEMPIO</a:t>
            </a:r>
          </a:p>
        </p:txBody>
      </p:sp>
    </p:spTree>
    <p:extLst>
      <p:ext uri="{BB962C8B-B14F-4D97-AF65-F5344CB8AC3E}">
        <p14:creationId xmlns:p14="http://schemas.microsoft.com/office/powerpoint/2010/main" val="129413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C91A6CD-AC4E-10C6-3869-48550091CA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589" y="143002"/>
            <a:ext cx="286766" cy="286766"/>
          </a:xfrm>
          <a:prstGeom prst="rect">
            <a:avLst/>
          </a:prstGeom>
        </p:spPr>
      </p:pic>
      <p:sp>
        <p:nvSpPr>
          <p:cNvPr id="4" name="object 2">
            <a:extLst>
              <a:ext uri="{FF2B5EF4-FFF2-40B4-BE49-F238E27FC236}">
                <a16:creationId xmlns:a16="http://schemas.microsoft.com/office/drawing/2014/main" id="{DA3BFA06-6C26-7F07-0B04-7F02F4AFC397}"/>
              </a:ext>
            </a:extLst>
          </p:cNvPr>
          <p:cNvSpPr txBox="1">
            <a:spLocks/>
          </p:cNvSpPr>
          <p:nvPr/>
        </p:nvSpPr>
        <p:spPr>
          <a:xfrm>
            <a:off x="269267" y="95219"/>
            <a:ext cx="8331409" cy="376278"/>
          </a:xfrm>
          <a:prstGeom prst="rect">
            <a:avLst/>
          </a:prstGeom>
        </p:spPr>
        <p:txBody>
          <a:bodyPr vert="horz" wrap="square" lIns="0" tIns="6879" rIns="0" bIns="0" rtlCol="0">
            <a:spAutoFit/>
          </a:bodyPr>
          <a:lstStyle>
            <a:lvl1pPr>
              <a:defRPr sz="3750" b="1" i="0">
                <a:solidFill>
                  <a:srgbClr val="2057AF"/>
                </a:solidFill>
                <a:latin typeface="Roboto"/>
                <a:ea typeface="+mj-ea"/>
                <a:cs typeface="Roboto"/>
              </a:defRPr>
            </a:lvl1pPr>
          </a:lstStyle>
          <a:p>
            <a:pPr algn="just"/>
            <a:r>
              <a:rPr lang="it-IT" sz="2400">
                <a:solidFill>
                  <a:srgbClr val="09417D"/>
                </a:solidFill>
                <a:latin typeface="Calibri" panose="020F0502020204030204" pitchFamily="34" charset="0"/>
                <a:ea typeface="MS PGothic" panose="020B0600070205080204" pitchFamily="34" charset="-128"/>
                <a:cs typeface="Calibri" panose="020F0502020204030204" pitchFamily="34" charset="0"/>
              </a:rPr>
              <a:t>Griglia di progettazione</a:t>
            </a:r>
            <a:endParaRPr lang="it-IT" sz="25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70A2659A-3665-2179-4962-E3234BB00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89" y="1031420"/>
            <a:ext cx="8128000" cy="2720622"/>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DB4C5C80-B398-1571-106E-85BC6136C6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623648" y="-5961"/>
            <a:ext cx="788556" cy="788556"/>
          </a:xfrm>
          <a:prstGeom prst="rect">
            <a:avLst/>
          </a:prstGeom>
        </p:spPr>
      </p:pic>
      <p:sp>
        <p:nvSpPr>
          <p:cNvPr id="7" name="CasellaDiTesto 6">
            <a:extLst>
              <a:ext uri="{FF2B5EF4-FFF2-40B4-BE49-F238E27FC236}">
                <a16:creationId xmlns:a16="http://schemas.microsoft.com/office/drawing/2014/main" id="{0843D5D9-0769-204A-9F0E-59C89C362477}"/>
              </a:ext>
            </a:extLst>
          </p:cNvPr>
          <p:cNvSpPr txBox="1"/>
          <p:nvPr/>
        </p:nvSpPr>
        <p:spPr>
          <a:xfrm>
            <a:off x="5410702" y="143002"/>
            <a:ext cx="2784389" cy="461665"/>
          </a:xfrm>
          <a:prstGeom prst="rect">
            <a:avLst/>
          </a:prstGeom>
          <a:noFill/>
        </p:spPr>
        <p:txBody>
          <a:bodyPr wrap="square">
            <a:spAutoFit/>
          </a:bodyPr>
          <a:lstStyle/>
          <a:p>
            <a:pPr algn="r"/>
            <a:r>
              <a:rPr lang="it-IT" sz="1200" b="1">
                <a:solidFill>
                  <a:srgbClr val="09417D"/>
                </a:solidFill>
                <a:latin typeface="Calibri" panose="020F0502020204030204" pitchFamily="34" charset="0"/>
                <a:ea typeface="MS PGothic" panose="020B0600070205080204" pitchFamily="34" charset="-128"/>
                <a:cs typeface="Calibri" panose="020F0502020204030204" pitchFamily="34" charset="0"/>
              </a:rPr>
              <a:t>Fase 1:  acquisizione cliente, analisi fabbisogni e progettazione: </a:t>
            </a:r>
            <a:endParaRPr lang="it-IT" sz="1200" b="1"/>
          </a:p>
        </p:txBody>
      </p:sp>
      <p:sp>
        <p:nvSpPr>
          <p:cNvPr id="5" name="Rettangolo con angoli arrotondati 4">
            <a:extLst>
              <a:ext uri="{FF2B5EF4-FFF2-40B4-BE49-F238E27FC236}">
                <a16:creationId xmlns:a16="http://schemas.microsoft.com/office/drawing/2014/main" id="{9AD28995-B56D-F809-6A55-39B66F9D63EB}"/>
              </a:ext>
            </a:extLst>
          </p:cNvPr>
          <p:cNvSpPr/>
          <p:nvPr/>
        </p:nvSpPr>
        <p:spPr>
          <a:xfrm>
            <a:off x="4974336" y="4000867"/>
            <a:ext cx="2370125" cy="788556"/>
          </a:xfrm>
          <a:prstGeom prst="roundRect">
            <a:avLst/>
          </a:prstGeom>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ESEMPIO</a:t>
            </a:r>
          </a:p>
        </p:txBody>
      </p:sp>
    </p:spTree>
    <p:extLst>
      <p:ext uri="{BB962C8B-B14F-4D97-AF65-F5344CB8AC3E}">
        <p14:creationId xmlns:p14="http://schemas.microsoft.com/office/powerpoint/2010/main" val="95718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C0252999-7E3B-E283-55A3-C136E20816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8" name="CasellaDiTesto 15">
            <a:extLst>
              <a:ext uri="{FF2B5EF4-FFF2-40B4-BE49-F238E27FC236}">
                <a16:creationId xmlns:a16="http://schemas.microsoft.com/office/drawing/2014/main" id="{0DEF2E04-A203-EA84-98B1-F4F8728343F9}"/>
              </a:ext>
            </a:extLst>
          </p:cNvPr>
          <p:cNvSpPr txBox="1">
            <a:spLocks noChangeArrowheads="1"/>
          </p:cNvSpPr>
          <p:nvPr/>
        </p:nvSpPr>
        <p:spPr bwMode="auto">
          <a:xfrm>
            <a:off x="269223" y="184496"/>
            <a:ext cx="8750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Il processo di lavoro – intervento ad hoc con AC</a:t>
            </a:r>
          </a:p>
        </p:txBody>
      </p:sp>
      <p:sp>
        <p:nvSpPr>
          <p:cNvPr id="5" name="Rettangolo 4">
            <a:extLst>
              <a:ext uri="{FF2B5EF4-FFF2-40B4-BE49-F238E27FC236}">
                <a16:creationId xmlns:a16="http://schemas.microsoft.com/office/drawing/2014/main" id="{AB6206FE-0E43-BB5A-A8EC-A78638AA68F7}"/>
              </a:ext>
            </a:extLst>
          </p:cNvPr>
          <p:cNvSpPr/>
          <p:nvPr/>
        </p:nvSpPr>
        <p:spPr>
          <a:xfrm>
            <a:off x="426726" y="3813033"/>
            <a:ext cx="285668" cy="1503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BD49A848-8193-4BBD-92DF-E03EFA8C2E76}"/>
              </a:ext>
            </a:extLst>
          </p:cNvPr>
          <p:cNvSpPr/>
          <p:nvPr/>
        </p:nvSpPr>
        <p:spPr>
          <a:xfrm>
            <a:off x="426726" y="4040586"/>
            <a:ext cx="285668" cy="150306"/>
          </a:xfrm>
          <a:prstGeom prst="rect">
            <a:avLst/>
          </a:prstGeom>
          <a:solidFill>
            <a:srgbClr val="09417D"/>
          </a:solidFill>
        </p:spPr>
        <p:txBody>
          <a:bodyPr/>
          <a:lstStyle/>
          <a:p>
            <a:endParaRPr lang="it-IT" sz="1200">
              <a:solidFill>
                <a:schemeClr val="tx1"/>
              </a:solidFill>
              <a:latin typeface="Calibri" panose="020F0502020204030204" pitchFamily="34" charset="0"/>
              <a:ea typeface="MS PGothic" panose="020B0600070205080204" pitchFamily="34" charset="-128"/>
            </a:endParaRPr>
          </a:p>
        </p:txBody>
      </p:sp>
      <p:sp>
        <p:nvSpPr>
          <p:cNvPr id="7" name="CasellaDiTesto 6">
            <a:extLst>
              <a:ext uri="{FF2B5EF4-FFF2-40B4-BE49-F238E27FC236}">
                <a16:creationId xmlns:a16="http://schemas.microsoft.com/office/drawing/2014/main" id="{88BB3183-FE78-1BDC-7C26-0A208C99370A}"/>
              </a:ext>
            </a:extLst>
          </p:cNvPr>
          <p:cNvSpPr txBox="1"/>
          <p:nvPr/>
        </p:nvSpPr>
        <p:spPr>
          <a:xfrm>
            <a:off x="779998" y="3965199"/>
            <a:ext cx="4592594" cy="253916"/>
          </a:xfrm>
          <a:prstGeom prst="rect">
            <a:avLst/>
          </a:prstGeom>
          <a:noFill/>
        </p:spPr>
        <p:txBody>
          <a:bodyPr wrap="square">
            <a:spAutoFit/>
          </a:bodyPr>
          <a:lstStyle/>
          <a:p>
            <a:r>
              <a:rPr lang="en-US" sz="1050" u="none" spc="-58">
                <a:latin typeface="Titillium Web 1"/>
              </a:rPr>
              <a:t>VERSO INTERNO</a:t>
            </a:r>
            <a:endParaRPr lang="it-IT" sz="1050"/>
          </a:p>
        </p:txBody>
      </p:sp>
      <p:sp>
        <p:nvSpPr>
          <p:cNvPr id="8" name="CasellaDiTesto 7">
            <a:extLst>
              <a:ext uri="{FF2B5EF4-FFF2-40B4-BE49-F238E27FC236}">
                <a16:creationId xmlns:a16="http://schemas.microsoft.com/office/drawing/2014/main" id="{E45959AD-5C93-FE96-3D06-5AA0C853F3CE}"/>
              </a:ext>
            </a:extLst>
          </p:cNvPr>
          <p:cNvSpPr txBox="1"/>
          <p:nvPr/>
        </p:nvSpPr>
        <p:spPr>
          <a:xfrm>
            <a:off x="779998" y="3781851"/>
            <a:ext cx="4592594" cy="253916"/>
          </a:xfrm>
          <a:prstGeom prst="rect">
            <a:avLst/>
          </a:prstGeom>
          <a:noFill/>
        </p:spPr>
        <p:txBody>
          <a:bodyPr wrap="square">
            <a:spAutoFit/>
          </a:bodyPr>
          <a:lstStyle/>
          <a:p>
            <a:r>
              <a:rPr lang="en-US" sz="1050" u="none" spc="-58">
                <a:latin typeface="Titillium Web 1"/>
              </a:rPr>
              <a:t>VERSO ESTERNO</a:t>
            </a:r>
            <a:endParaRPr lang="it-IT" sz="1050"/>
          </a:p>
        </p:txBody>
      </p:sp>
      <p:grpSp>
        <p:nvGrpSpPr>
          <p:cNvPr id="38" name="Group 2">
            <a:extLst>
              <a:ext uri="{FF2B5EF4-FFF2-40B4-BE49-F238E27FC236}">
                <a16:creationId xmlns:a16="http://schemas.microsoft.com/office/drawing/2014/main" id="{B5705122-78C7-DB04-3BF0-201D029ABBFF}"/>
              </a:ext>
            </a:extLst>
          </p:cNvPr>
          <p:cNvGrpSpPr/>
          <p:nvPr/>
        </p:nvGrpSpPr>
        <p:grpSpPr>
          <a:xfrm>
            <a:off x="0" y="1704097"/>
            <a:ext cx="2578435" cy="1693455"/>
            <a:chOff x="-1270" y="0"/>
            <a:chExt cx="5075301" cy="4485005"/>
          </a:xfrm>
        </p:grpSpPr>
        <p:sp>
          <p:nvSpPr>
            <p:cNvPr id="61" name="Freeform 3">
              <a:extLst>
                <a:ext uri="{FF2B5EF4-FFF2-40B4-BE49-F238E27FC236}">
                  <a16:creationId xmlns:a16="http://schemas.microsoft.com/office/drawing/2014/main" id="{594957D5-36E6-57C7-7CDA-DEAAB72C9226}"/>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62" name="Freeform 4">
              <a:extLst>
                <a:ext uri="{FF2B5EF4-FFF2-40B4-BE49-F238E27FC236}">
                  <a16:creationId xmlns:a16="http://schemas.microsoft.com/office/drawing/2014/main" id="{A37CFD09-F32A-27C2-8718-9591A7451F27}"/>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39" name="TextBox 5">
            <a:extLst>
              <a:ext uri="{FF2B5EF4-FFF2-40B4-BE49-F238E27FC236}">
                <a16:creationId xmlns:a16="http://schemas.microsoft.com/office/drawing/2014/main" id="{3306C150-B5E0-DB53-7A55-C615ADEC37EC}"/>
              </a:ext>
            </a:extLst>
          </p:cNvPr>
          <p:cNvSpPr txBox="1"/>
          <p:nvPr/>
        </p:nvSpPr>
        <p:spPr>
          <a:xfrm>
            <a:off x="1052709" y="2136539"/>
            <a:ext cx="1031461" cy="80329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900" spc="-58" dirty="0">
                <a:solidFill>
                  <a:srgbClr val="FFFFFF"/>
                </a:solidFill>
              </a:rPr>
              <a:t>PROMOZIONE DELLA RICERCA DI CANDIDATI </a:t>
            </a:r>
          </a:p>
          <a:p>
            <a:pPr marL="0" lvl="0" indent="0" algn="ctr">
              <a:lnSpc>
                <a:spcPts val="1620"/>
              </a:lnSpc>
              <a:spcBef>
                <a:spcPct val="0"/>
              </a:spcBef>
            </a:pPr>
            <a:r>
              <a:rPr lang="en-US" sz="900" spc="-58" dirty="0">
                <a:solidFill>
                  <a:schemeClr val="bg1"/>
                </a:solidFill>
              </a:rPr>
              <a:t>(</a:t>
            </a:r>
            <a:r>
              <a:rPr lang="en-US" sz="900" spc="-58" dirty="0">
                <a:solidFill>
                  <a:srgbClr val="FFFFFF"/>
                </a:solidFill>
              </a:rPr>
              <a:t>io </a:t>
            </a:r>
            <a:r>
              <a:rPr lang="en-US" sz="900" spc="-58" dirty="0" err="1">
                <a:solidFill>
                  <a:srgbClr val="FFFFFF"/>
                </a:solidFill>
              </a:rPr>
              <a:t>lavoro</a:t>
            </a:r>
            <a:r>
              <a:rPr lang="en-US" sz="900" spc="-58" dirty="0">
                <a:solidFill>
                  <a:srgbClr val="FFFFFF"/>
                </a:solidFill>
              </a:rPr>
              <a:t>, </a:t>
            </a:r>
            <a:r>
              <a:rPr lang="en-US" sz="900" spc="-58" dirty="0" err="1">
                <a:solidFill>
                  <a:srgbClr val="FFFFFF"/>
                </a:solidFill>
              </a:rPr>
              <a:t>silp</a:t>
            </a:r>
            <a:r>
              <a:rPr lang="en-US" sz="900" spc="-58" dirty="0">
                <a:solidFill>
                  <a:srgbClr val="FFFFFF"/>
                </a:solidFill>
              </a:rPr>
              <a:t>, campagna di </a:t>
            </a:r>
            <a:r>
              <a:rPr lang="en-US" sz="900" spc="-58" dirty="0" err="1">
                <a:solidFill>
                  <a:srgbClr val="FFFFFF"/>
                </a:solidFill>
              </a:rPr>
              <a:t>promozione</a:t>
            </a:r>
            <a:r>
              <a:rPr lang="en-US" sz="900" spc="-58" dirty="0">
                <a:solidFill>
                  <a:srgbClr val="FFFFFF"/>
                </a:solidFill>
              </a:rPr>
              <a:t> ad hoc</a:t>
            </a:r>
            <a:r>
              <a:rPr lang="en-US" sz="1000" spc="-58" dirty="0">
                <a:solidFill>
                  <a:srgbClr val="FFFFFF"/>
                </a:solidFill>
                <a:latin typeface="Titillium Web 1"/>
              </a:rPr>
              <a:t>)</a:t>
            </a:r>
          </a:p>
        </p:txBody>
      </p:sp>
      <p:grpSp>
        <p:nvGrpSpPr>
          <p:cNvPr id="40" name="Group 6">
            <a:extLst>
              <a:ext uri="{FF2B5EF4-FFF2-40B4-BE49-F238E27FC236}">
                <a16:creationId xmlns:a16="http://schemas.microsoft.com/office/drawing/2014/main" id="{DC14666B-A354-1968-A246-9545F9D07BEA}"/>
              </a:ext>
            </a:extLst>
          </p:cNvPr>
          <p:cNvGrpSpPr/>
          <p:nvPr/>
        </p:nvGrpSpPr>
        <p:grpSpPr>
          <a:xfrm>
            <a:off x="1651223" y="1700484"/>
            <a:ext cx="2266371" cy="1693455"/>
            <a:chOff x="-1270" y="0"/>
            <a:chExt cx="5075301" cy="4485005"/>
          </a:xfrm>
        </p:grpSpPr>
        <p:sp>
          <p:nvSpPr>
            <p:cNvPr id="59" name="Freeform 7">
              <a:extLst>
                <a:ext uri="{FF2B5EF4-FFF2-40B4-BE49-F238E27FC236}">
                  <a16:creationId xmlns:a16="http://schemas.microsoft.com/office/drawing/2014/main" id="{ADDE4CD1-9FB3-83B9-9A1D-383E4B463154}"/>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60" name="Freeform 8">
              <a:extLst>
                <a:ext uri="{FF2B5EF4-FFF2-40B4-BE49-F238E27FC236}">
                  <a16:creationId xmlns:a16="http://schemas.microsoft.com/office/drawing/2014/main" id="{234AA00A-C996-7706-5D9D-933B0BC2782C}"/>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41" name="TextBox 9">
            <a:extLst>
              <a:ext uri="{FF2B5EF4-FFF2-40B4-BE49-F238E27FC236}">
                <a16:creationId xmlns:a16="http://schemas.microsoft.com/office/drawing/2014/main" id="{D5C80013-06A1-8AD2-D881-C8E523C8FF26}"/>
              </a:ext>
            </a:extLst>
          </p:cNvPr>
          <p:cNvSpPr txBox="1"/>
          <p:nvPr/>
        </p:nvSpPr>
        <p:spPr>
          <a:xfrm>
            <a:off x="2538877" y="2130157"/>
            <a:ext cx="974182" cy="80329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620"/>
              </a:lnSpc>
            </a:pPr>
            <a:r>
              <a:rPr lang="en-US" sz="900" spc="-58" dirty="0">
                <a:solidFill>
                  <a:srgbClr val="FFFFFF"/>
                </a:solidFill>
              </a:rPr>
              <a:t>RACCOLTA  E SCREENING CV  (</a:t>
            </a:r>
            <a:r>
              <a:rPr lang="en-US" sz="900" spc="-58" dirty="0" err="1">
                <a:solidFill>
                  <a:srgbClr val="FFFFFF"/>
                </a:solidFill>
              </a:rPr>
              <a:t>cartella</a:t>
            </a:r>
            <a:r>
              <a:rPr lang="en-US" sz="900" spc="-58" dirty="0">
                <a:solidFill>
                  <a:srgbClr val="FFFFFF"/>
                </a:solidFill>
              </a:rPr>
              <a:t> </a:t>
            </a:r>
            <a:r>
              <a:rPr lang="en-US" sz="900" spc="-58" dirty="0" err="1">
                <a:solidFill>
                  <a:srgbClr val="FFFFFF"/>
                </a:solidFill>
              </a:rPr>
              <a:t>condivisa</a:t>
            </a:r>
            <a:r>
              <a:rPr lang="en-US" sz="900" spc="-58" dirty="0">
                <a:solidFill>
                  <a:srgbClr val="FFFFFF"/>
                </a:solidFill>
              </a:rPr>
              <a:t> e </a:t>
            </a:r>
            <a:r>
              <a:rPr lang="en-US" sz="900" spc="-58" dirty="0" err="1">
                <a:solidFill>
                  <a:srgbClr val="FFFFFF"/>
                </a:solidFill>
              </a:rPr>
              <a:t>metodologia</a:t>
            </a:r>
            <a:r>
              <a:rPr lang="en-US" sz="900" spc="-58" dirty="0">
                <a:solidFill>
                  <a:srgbClr val="FFFFFF"/>
                </a:solidFill>
              </a:rPr>
              <a:t> </a:t>
            </a:r>
            <a:r>
              <a:rPr lang="en-US" sz="900" spc="-58" dirty="0" err="1">
                <a:solidFill>
                  <a:srgbClr val="FFFFFF"/>
                </a:solidFill>
              </a:rPr>
              <a:t>specifica</a:t>
            </a:r>
            <a:r>
              <a:rPr lang="en-US" sz="1000" spc="-58" dirty="0">
                <a:solidFill>
                  <a:srgbClr val="FFFFFF"/>
                </a:solidFill>
                <a:latin typeface="Titillium Web 1"/>
              </a:rPr>
              <a:t>)</a:t>
            </a:r>
          </a:p>
        </p:txBody>
      </p:sp>
      <p:grpSp>
        <p:nvGrpSpPr>
          <p:cNvPr id="42" name="Group 10">
            <a:extLst>
              <a:ext uri="{FF2B5EF4-FFF2-40B4-BE49-F238E27FC236}">
                <a16:creationId xmlns:a16="http://schemas.microsoft.com/office/drawing/2014/main" id="{B43AA92D-6F6D-473B-9BCA-0E1445A3A072}"/>
              </a:ext>
            </a:extLst>
          </p:cNvPr>
          <p:cNvGrpSpPr/>
          <p:nvPr/>
        </p:nvGrpSpPr>
        <p:grpSpPr>
          <a:xfrm>
            <a:off x="2987889" y="1682657"/>
            <a:ext cx="2228121" cy="1693455"/>
            <a:chOff x="-1270" y="0"/>
            <a:chExt cx="5075301" cy="4485005"/>
          </a:xfrm>
        </p:grpSpPr>
        <p:sp>
          <p:nvSpPr>
            <p:cNvPr id="57" name="Freeform 11">
              <a:extLst>
                <a:ext uri="{FF2B5EF4-FFF2-40B4-BE49-F238E27FC236}">
                  <a16:creationId xmlns:a16="http://schemas.microsoft.com/office/drawing/2014/main" id="{1726C70F-EB16-6534-6F96-96D3D38BC5E0}"/>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58" name="Freeform 12">
              <a:extLst>
                <a:ext uri="{FF2B5EF4-FFF2-40B4-BE49-F238E27FC236}">
                  <a16:creationId xmlns:a16="http://schemas.microsoft.com/office/drawing/2014/main" id="{CFA90A95-A374-20EF-FB6F-14034D140C41}"/>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43" name="TextBox 13">
            <a:extLst>
              <a:ext uri="{FF2B5EF4-FFF2-40B4-BE49-F238E27FC236}">
                <a16:creationId xmlns:a16="http://schemas.microsoft.com/office/drawing/2014/main" id="{673B9214-FEB1-38CD-902C-DD539134B890}"/>
              </a:ext>
            </a:extLst>
          </p:cNvPr>
          <p:cNvSpPr txBox="1"/>
          <p:nvPr/>
        </p:nvSpPr>
        <p:spPr>
          <a:xfrm>
            <a:off x="3730307" y="1943385"/>
            <a:ext cx="1022352" cy="121366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800" spc="-58" dirty="0">
                <a:solidFill>
                  <a:srgbClr val="FFFFFF"/>
                </a:solidFill>
              </a:rPr>
              <a:t>INTERVISTA DI APPROFONDIMENTO INDIVIDUALE, SHORT LIST CANDIDATI AC, ORGANIZZAZIONE </a:t>
            </a:r>
          </a:p>
          <a:p>
            <a:pPr marL="0" lvl="0" indent="0" algn="ctr">
              <a:lnSpc>
                <a:spcPts val="1620"/>
              </a:lnSpc>
              <a:spcBef>
                <a:spcPct val="0"/>
              </a:spcBef>
            </a:pPr>
            <a:r>
              <a:rPr lang="en-US" sz="800" spc="-58" dirty="0">
                <a:solidFill>
                  <a:srgbClr val="FFFFFF"/>
                </a:solidFill>
              </a:rPr>
              <a:t>GG DI AC </a:t>
            </a:r>
            <a:endParaRPr lang="en-US" sz="800" u="none" spc="-59" dirty="0">
              <a:solidFill>
                <a:srgbClr val="FFFFFF"/>
              </a:solidFill>
            </a:endParaRPr>
          </a:p>
        </p:txBody>
      </p:sp>
      <p:grpSp>
        <p:nvGrpSpPr>
          <p:cNvPr id="44" name="Group 14">
            <a:extLst>
              <a:ext uri="{FF2B5EF4-FFF2-40B4-BE49-F238E27FC236}">
                <a16:creationId xmlns:a16="http://schemas.microsoft.com/office/drawing/2014/main" id="{6F1B9D4C-0555-D003-5F4F-9644EB37D7AF}"/>
              </a:ext>
            </a:extLst>
          </p:cNvPr>
          <p:cNvGrpSpPr/>
          <p:nvPr/>
        </p:nvGrpSpPr>
        <p:grpSpPr>
          <a:xfrm>
            <a:off x="4305283" y="1700484"/>
            <a:ext cx="2228121" cy="1693455"/>
            <a:chOff x="-1270" y="0"/>
            <a:chExt cx="5075301" cy="4485005"/>
          </a:xfrm>
        </p:grpSpPr>
        <p:sp>
          <p:nvSpPr>
            <p:cNvPr id="55" name="Freeform 15">
              <a:extLst>
                <a:ext uri="{FF2B5EF4-FFF2-40B4-BE49-F238E27FC236}">
                  <a16:creationId xmlns:a16="http://schemas.microsoft.com/office/drawing/2014/main" id="{434E0D2D-C159-C4A0-8861-A42368E8CAE3}"/>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E7DD0"/>
            </a:solidFill>
          </p:spPr>
          <p:txBody>
            <a:bodyPr/>
            <a:lstStyle/>
            <a:p>
              <a:endParaRPr lang="it-IT" sz="1200"/>
            </a:p>
          </p:txBody>
        </p:sp>
        <p:sp>
          <p:nvSpPr>
            <p:cNvPr id="56" name="Freeform 16">
              <a:extLst>
                <a:ext uri="{FF2B5EF4-FFF2-40B4-BE49-F238E27FC236}">
                  <a16:creationId xmlns:a16="http://schemas.microsoft.com/office/drawing/2014/main" id="{EDCC7CFB-8C60-5E83-2BB8-C9FADE497CE0}"/>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E7DD0"/>
            </a:solidFill>
          </p:spPr>
          <p:txBody>
            <a:bodyPr/>
            <a:lstStyle/>
            <a:p>
              <a:endParaRPr lang="it-IT" sz="1200"/>
            </a:p>
          </p:txBody>
        </p:sp>
      </p:grpSp>
      <p:sp>
        <p:nvSpPr>
          <p:cNvPr id="45" name="TextBox 17">
            <a:extLst>
              <a:ext uri="{FF2B5EF4-FFF2-40B4-BE49-F238E27FC236}">
                <a16:creationId xmlns:a16="http://schemas.microsoft.com/office/drawing/2014/main" id="{FEFEF8FD-D873-D627-63D4-AAF28D3A6520}"/>
              </a:ext>
            </a:extLst>
          </p:cNvPr>
          <p:cNvSpPr txBox="1"/>
          <p:nvPr/>
        </p:nvSpPr>
        <p:spPr>
          <a:xfrm>
            <a:off x="5162939" y="2240459"/>
            <a:ext cx="1123883" cy="59811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900" spc="-58" dirty="0">
                <a:solidFill>
                  <a:srgbClr val="FFFFFF"/>
                </a:solidFill>
              </a:rPr>
              <a:t>ALLINEAMENTO METODOLOGICO CON AZIENDA</a:t>
            </a:r>
          </a:p>
        </p:txBody>
      </p:sp>
      <p:grpSp>
        <p:nvGrpSpPr>
          <p:cNvPr id="64" name="Group 2">
            <a:extLst>
              <a:ext uri="{FF2B5EF4-FFF2-40B4-BE49-F238E27FC236}">
                <a16:creationId xmlns:a16="http://schemas.microsoft.com/office/drawing/2014/main" id="{77996621-A9DC-F30B-82B1-8DCB9705B9A8}"/>
              </a:ext>
            </a:extLst>
          </p:cNvPr>
          <p:cNvGrpSpPr/>
          <p:nvPr/>
        </p:nvGrpSpPr>
        <p:grpSpPr>
          <a:xfrm>
            <a:off x="5625464" y="1710937"/>
            <a:ext cx="2156428" cy="1693455"/>
            <a:chOff x="-1270" y="0"/>
            <a:chExt cx="5075301" cy="4485005"/>
          </a:xfrm>
        </p:grpSpPr>
        <p:sp>
          <p:nvSpPr>
            <p:cNvPr id="65" name="Freeform 3">
              <a:extLst>
                <a:ext uri="{FF2B5EF4-FFF2-40B4-BE49-F238E27FC236}">
                  <a16:creationId xmlns:a16="http://schemas.microsoft.com/office/drawing/2014/main" id="{4F3636FF-FDB5-4793-7DD9-97D01547DB12}"/>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E7DD0"/>
            </a:solidFill>
          </p:spPr>
          <p:txBody>
            <a:bodyPr/>
            <a:lstStyle/>
            <a:p>
              <a:endParaRPr lang="it-IT" sz="1200"/>
            </a:p>
          </p:txBody>
        </p:sp>
        <p:sp>
          <p:nvSpPr>
            <p:cNvPr id="66" name="Freeform 4">
              <a:extLst>
                <a:ext uri="{FF2B5EF4-FFF2-40B4-BE49-F238E27FC236}">
                  <a16:creationId xmlns:a16="http://schemas.microsoft.com/office/drawing/2014/main" id="{AF6F42B1-67F2-1C9B-B870-4AF1C0D59A7F}"/>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E7DD0"/>
            </a:solidFill>
          </p:spPr>
          <p:txBody>
            <a:bodyPr/>
            <a:lstStyle/>
            <a:p>
              <a:endParaRPr lang="it-IT" sz="1200"/>
            </a:p>
          </p:txBody>
        </p:sp>
      </p:grpSp>
      <p:sp>
        <p:nvSpPr>
          <p:cNvPr id="68" name="TextBox 17">
            <a:extLst>
              <a:ext uri="{FF2B5EF4-FFF2-40B4-BE49-F238E27FC236}">
                <a16:creationId xmlns:a16="http://schemas.microsoft.com/office/drawing/2014/main" id="{E4151A46-1A6C-1055-4065-58344CF6D28B}"/>
              </a:ext>
            </a:extLst>
          </p:cNvPr>
          <p:cNvSpPr txBox="1"/>
          <p:nvPr/>
        </p:nvSpPr>
        <p:spPr>
          <a:xfrm>
            <a:off x="6341454" y="1863461"/>
            <a:ext cx="1001057" cy="141885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900" spc="-58" dirty="0">
                <a:solidFill>
                  <a:srgbClr val="FFFFFF"/>
                </a:solidFill>
              </a:rPr>
              <a:t>SOMMINISTRAZIONE PROVE PRE-AC (SE PREVISTE)</a:t>
            </a:r>
          </a:p>
          <a:p>
            <a:pPr marL="0" lvl="0" indent="0" algn="ctr">
              <a:lnSpc>
                <a:spcPts val="1620"/>
              </a:lnSpc>
              <a:spcBef>
                <a:spcPct val="0"/>
              </a:spcBef>
            </a:pPr>
            <a:r>
              <a:rPr lang="en-US" sz="900" spc="-58" dirty="0">
                <a:solidFill>
                  <a:srgbClr val="FFFFFF"/>
                </a:solidFill>
              </a:rPr>
              <a:t>REALIZZAZIONE SESSIONE AC (CON O SENZA PRESENZA AZIENDA)</a:t>
            </a:r>
          </a:p>
        </p:txBody>
      </p:sp>
      <p:pic>
        <p:nvPicPr>
          <p:cNvPr id="50" name="Immagine 49">
            <a:extLst>
              <a:ext uri="{FF2B5EF4-FFF2-40B4-BE49-F238E27FC236}">
                <a16:creationId xmlns:a16="http://schemas.microsoft.com/office/drawing/2014/main" id="{CAFE82C4-A263-EC49-B3E6-01DEB84AAA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745691" y="3902196"/>
            <a:ext cx="697124" cy="697124"/>
          </a:xfrm>
          <a:prstGeom prst="rect">
            <a:avLst/>
          </a:prstGeom>
        </p:spPr>
      </p:pic>
      <p:sp>
        <p:nvSpPr>
          <p:cNvPr id="69" name="CasellaDiTesto 68">
            <a:extLst>
              <a:ext uri="{FF2B5EF4-FFF2-40B4-BE49-F238E27FC236}">
                <a16:creationId xmlns:a16="http://schemas.microsoft.com/office/drawing/2014/main" id="{6738BAD2-598A-12C0-83A7-2544DFA0C297}"/>
              </a:ext>
            </a:extLst>
          </p:cNvPr>
          <p:cNvSpPr txBox="1"/>
          <p:nvPr/>
        </p:nvSpPr>
        <p:spPr>
          <a:xfrm>
            <a:off x="49663" y="2415053"/>
            <a:ext cx="787366" cy="313394"/>
          </a:xfrm>
          <a:prstGeom prst="rect">
            <a:avLst/>
          </a:prstGeom>
          <a:solidFill>
            <a:srgbClr val="FF0000"/>
          </a:solidFill>
        </p:spPr>
        <p:txBody>
          <a:bodyPr wrap="square" rtlCol="0">
            <a:spAutoFit/>
          </a:bodyPr>
          <a:lstStyle/>
          <a:p>
            <a:pPr algn="ctr"/>
            <a:r>
              <a:rPr lang="it-IT" b="1">
                <a:solidFill>
                  <a:schemeClr val="bg1"/>
                </a:solidFill>
              </a:rPr>
              <a:t>FASE 2</a:t>
            </a:r>
          </a:p>
        </p:txBody>
      </p:sp>
      <p:sp>
        <p:nvSpPr>
          <p:cNvPr id="2" name="Rettangolo 1">
            <a:extLst>
              <a:ext uri="{FF2B5EF4-FFF2-40B4-BE49-F238E27FC236}">
                <a16:creationId xmlns:a16="http://schemas.microsoft.com/office/drawing/2014/main" id="{D0027BA3-6E3F-7A1A-446D-C1E39B839ECA}"/>
              </a:ext>
            </a:extLst>
          </p:cNvPr>
          <p:cNvSpPr/>
          <p:nvPr/>
        </p:nvSpPr>
        <p:spPr>
          <a:xfrm>
            <a:off x="606324" y="3486500"/>
            <a:ext cx="1075754" cy="281747"/>
          </a:xfrm>
          <a:prstGeom prst="rect">
            <a:avLst/>
          </a:prstGeom>
          <a:solidFill>
            <a:srgbClr val="09417D"/>
          </a:solidFill>
          <a:ln>
            <a:solidFill>
              <a:schemeClr val="bg1"/>
            </a:solidFill>
            <a:prstDash val="lgDash"/>
          </a:ln>
        </p:spPr>
        <p:txBody>
          <a:bodyPr/>
          <a:lstStyle/>
          <a:p>
            <a:endParaRPr lang="it-IT" sz="1200">
              <a:solidFill>
                <a:schemeClr val="tx1"/>
              </a:solidFill>
              <a:latin typeface="Calibri" panose="020F0502020204030204" pitchFamily="34" charset="0"/>
              <a:ea typeface="MS PGothic" panose="020B0600070205080204" pitchFamily="34" charset="-128"/>
            </a:endParaRPr>
          </a:p>
        </p:txBody>
      </p:sp>
      <p:sp>
        <p:nvSpPr>
          <p:cNvPr id="10" name="CasellaDiTesto 9">
            <a:extLst>
              <a:ext uri="{FF2B5EF4-FFF2-40B4-BE49-F238E27FC236}">
                <a16:creationId xmlns:a16="http://schemas.microsoft.com/office/drawing/2014/main" id="{4CF5189B-F529-0993-8E87-04DA191A6FE3}"/>
              </a:ext>
            </a:extLst>
          </p:cNvPr>
          <p:cNvSpPr txBox="1"/>
          <p:nvPr/>
        </p:nvSpPr>
        <p:spPr>
          <a:xfrm>
            <a:off x="626746" y="3429054"/>
            <a:ext cx="1075754" cy="370375"/>
          </a:xfrm>
          <a:prstGeom prst="rect">
            <a:avLst/>
          </a:prstGeom>
          <a:noFill/>
        </p:spPr>
        <p:txBody>
          <a:bodyPr wrap="square">
            <a:spAutoFit/>
          </a:bodyPr>
          <a:lstStyle/>
          <a:p>
            <a:pPr algn="ctr"/>
            <a:r>
              <a:rPr lang="en-US" sz="1000" spc="-58">
                <a:solidFill>
                  <a:srgbClr val="FFFFFF"/>
                </a:solidFill>
                <a:latin typeface="Titillium Web 1"/>
              </a:rPr>
              <a:t>Comunicazione/</a:t>
            </a:r>
          </a:p>
          <a:p>
            <a:pPr algn="ctr"/>
            <a:r>
              <a:rPr lang="en-US" sz="1000" spc="-58" err="1">
                <a:solidFill>
                  <a:srgbClr val="FFFFFF"/>
                </a:solidFill>
                <a:latin typeface="Titillium Web 1"/>
              </a:rPr>
              <a:t>redazione</a:t>
            </a:r>
            <a:endParaRPr lang="it-IT" sz="1000"/>
          </a:p>
        </p:txBody>
      </p:sp>
      <p:grpSp>
        <p:nvGrpSpPr>
          <p:cNvPr id="11" name="Group 2">
            <a:extLst>
              <a:ext uri="{FF2B5EF4-FFF2-40B4-BE49-F238E27FC236}">
                <a16:creationId xmlns:a16="http://schemas.microsoft.com/office/drawing/2014/main" id="{1A48A5EC-F34D-9A06-CF98-66ED917C8567}"/>
              </a:ext>
            </a:extLst>
          </p:cNvPr>
          <p:cNvGrpSpPr/>
          <p:nvPr/>
        </p:nvGrpSpPr>
        <p:grpSpPr>
          <a:xfrm>
            <a:off x="6885797" y="1710937"/>
            <a:ext cx="2156428" cy="1693455"/>
            <a:chOff x="-1270" y="0"/>
            <a:chExt cx="5075301" cy="4485005"/>
          </a:xfrm>
        </p:grpSpPr>
        <p:sp>
          <p:nvSpPr>
            <p:cNvPr id="12" name="Freeform 3">
              <a:extLst>
                <a:ext uri="{FF2B5EF4-FFF2-40B4-BE49-F238E27FC236}">
                  <a16:creationId xmlns:a16="http://schemas.microsoft.com/office/drawing/2014/main" id="{A658EDD2-4B8A-5A4F-B887-E7FE3801AAA5}"/>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13" name="Freeform 4">
              <a:extLst>
                <a:ext uri="{FF2B5EF4-FFF2-40B4-BE49-F238E27FC236}">
                  <a16:creationId xmlns:a16="http://schemas.microsoft.com/office/drawing/2014/main" id="{34BD5BD2-4B51-2269-62A7-EA09A3012CCC}"/>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14" name="TextBox 17">
            <a:extLst>
              <a:ext uri="{FF2B5EF4-FFF2-40B4-BE49-F238E27FC236}">
                <a16:creationId xmlns:a16="http://schemas.microsoft.com/office/drawing/2014/main" id="{1DF8E275-FD6E-1D57-4B6C-7F2FB46DB6C1}"/>
              </a:ext>
            </a:extLst>
          </p:cNvPr>
          <p:cNvSpPr txBox="1"/>
          <p:nvPr/>
        </p:nvSpPr>
        <p:spPr>
          <a:xfrm>
            <a:off x="7690894" y="2250867"/>
            <a:ext cx="1073168" cy="59811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1000" spc="-58" dirty="0">
                <a:solidFill>
                  <a:srgbClr val="FFFFFF"/>
                </a:solidFill>
              </a:rPr>
              <a:t>DEBRIEFING E RILEVAZIONE DEI PUNTEGGI</a:t>
            </a:r>
          </a:p>
        </p:txBody>
      </p:sp>
      <p:sp>
        <p:nvSpPr>
          <p:cNvPr id="19" name="CasellaDiTesto 18">
            <a:extLst>
              <a:ext uri="{FF2B5EF4-FFF2-40B4-BE49-F238E27FC236}">
                <a16:creationId xmlns:a16="http://schemas.microsoft.com/office/drawing/2014/main" id="{5E4BFE02-A09A-3595-14D8-9F4DF1F9F18D}"/>
              </a:ext>
            </a:extLst>
          </p:cNvPr>
          <p:cNvSpPr txBox="1"/>
          <p:nvPr/>
        </p:nvSpPr>
        <p:spPr>
          <a:xfrm>
            <a:off x="4055609" y="3635565"/>
            <a:ext cx="3008284" cy="1323439"/>
          </a:xfrm>
          <a:prstGeom prst="rect">
            <a:avLst/>
          </a:prstGeom>
          <a:noFill/>
        </p:spPr>
        <p:txBody>
          <a:bodyPr wrap="square">
            <a:spAutoFit/>
          </a:bodyPr>
          <a:lstStyle/>
          <a:p>
            <a:pPr marL="171450" indent="-171450" algn="l">
              <a:buFont typeface="Courier New" panose="02070309020205020404" pitchFamily="49" charset="0"/>
              <a:buChar char="o"/>
            </a:pPr>
            <a:r>
              <a:rPr lang="it-IT" sz="1000">
                <a:solidFill>
                  <a:srgbClr val="002060"/>
                </a:solidFill>
                <a:latin typeface="+mn-lt"/>
                <a:ea typeface="+mj-ea"/>
                <a:cs typeface="+mj-cs"/>
              </a:rPr>
              <a:t>Annuncio e pubblicazione su IO LAVORO</a:t>
            </a:r>
          </a:p>
          <a:p>
            <a:pPr marL="171450" indent="-171450" algn="l">
              <a:buFont typeface="Courier New" panose="02070309020205020404" pitchFamily="49" charset="0"/>
              <a:buChar char="o"/>
            </a:pPr>
            <a:r>
              <a:rPr lang="it-IT" sz="1000">
                <a:solidFill>
                  <a:srgbClr val="002060"/>
                </a:solidFill>
                <a:latin typeface="+mn-lt"/>
                <a:ea typeface="+mj-ea"/>
                <a:cs typeface="+mj-cs"/>
              </a:rPr>
              <a:t>Cartella condivisa </a:t>
            </a:r>
          </a:p>
          <a:p>
            <a:pPr marL="171450" indent="-171450" algn="l">
              <a:buFont typeface="Courier New" panose="02070309020205020404" pitchFamily="49" charset="0"/>
              <a:buChar char="o"/>
            </a:pPr>
            <a:r>
              <a:rPr lang="it-IT" sz="1000">
                <a:solidFill>
                  <a:srgbClr val="002060"/>
                </a:solidFill>
                <a:latin typeface="+mn-lt"/>
                <a:ea typeface="+mj-ea"/>
                <a:cs typeface="+mj-cs"/>
              </a:rPr>
              <a:t>Query stampe selettive condivise</a:t>
            </a:r>
          </a:p>
          <a:p>
            <a:pPr marL="171450" indent="-171450" algn="l">
              <a:buFont typeface="Courier New" panose="02070309020205020404" pitchFamily="49" charset="0"/>
              <a:buChar char="o"/>
            </a:pPr>
            <a:r>
              <a:rPr lang="it-IT" sz="1000" b="1">
                <a:solidFill>
                  <a:srgbClr val="002060"/>
                </a:solidFill>
                <a:latin typeface="+mn-lt"/>
                <a:ea typeface="+mj-ea"/>
                <a:cs typeface="+mj-cs"/>
              </a:rPr>
              <a:t>Agenda di pianificazione </a:t>
            </a:r>
            <a:r>
              <a:rPr lang="it-IT" sz="1000" b="1" err="1">
                <a:solidFill>
                  <a:srgbClr val="002060"/>
                </a:solidFill>
                <a:latin typeface="+mn-lt"/>
                <a:ea typeface="+mj-ea"/>
                <a:cs typeface="+mj-cs"/>
              </a:rPr>
              <a:t>assessment</a:t>
            </a:r>
            <a:endParaRPr lang="it-IT" sz="1000" b="1">
              <a:solidFill>
                <a:srgbClr val="002060"/>
              </a:solidFill>
              <a:latin typeface="+mn-lt"/>
              <a:ea typeface="+mj-ea"/>
              <a:cs typeface="+mj-cs"/>
            </a:endParaRPr>
          </a:p>
          <a:p>
            <a:pPr marL="171450" indent="-171450" algn="l">
              <a:buFont typeface="Courier New" panose="02070309020205020404" pitchFamily="49" charset="0"/>
              <a:buChar char="o"/>
            </a:pPr>
            <a:r>
              <a:rPr lang="it-IT" sz="1000">
                <a:solidFill>
                  <a:srgbClr val="002060"/>
                </a:solidFill>
                <a:latin typeface="+mn-lt"/>
                <a:ea typeface="+mj-ea"/>
                <a:cs typeface="+mj-cs"/>
              </a:rPr>
              <a:t>Prove di AC condivise e validate con azienda</a:t>
            </a:r>
          </a:p>
          <a:p>
            <a:pPr marL="171450" indent="-171450" algn="l">
              <a:buFont typeface="Courier New" panose="02070309020205020404" pitchFamily="49" charset="0"/>
              <a:buChar char="o"/>
            </a:pPr>
            <a:r>
              <a:rPr lang="it-IT" sz="1000">
                <a:solidFill>
                  <a:srgbClr val="002060"/>
                </a:solidFill>
                <a:latin typeface="+mn-lt"/>
                <a:ea typeface="+mj-ea"/>
                <a:cs typeface="+mj-cs"/>
              </a:rPr>
              <a:t>Traccia delle Interviste di approfondimento</a:t>
            </a:r>
          </a:p>
          <a:p>
            <a:pPr marL="171450" indent="-171450" algn="l">
              <a:buFont typeface="Courier New" panose="02070309020205020404" pitchFamily="49" charset="0"/>
              <a:buChar char="o"/>
            </a:pPr>
            <a:r>
              <a:rPr lang="it-IT" sz="1000">
                <a:solidFill>
                  <a:srgbClr val="002060"/>
                </a:solidFill>
                <a:latin typeface="+mn-lt"/>
                <a:ea typeface="+mj-ea"/>
                <a:cs typeface="+mj-cs"/>
              </a:rPr>
              <a:t>Prove </a:t>
            </a:r>
            <a:r>
              <a:rPr lang="it-IT" sz="1000" err="1">
                <a:solidFill>
                  <a:srgbClr val="002060"/>
                </a:solidFill>
                <a:latin typeface="+mn-lt"/>
                <a:ea typeface="+mj-ea"/>
                <a:cs typeface="+mj-cs"/>
              </a:rPr>
              <a:t>pre</a:t>
            </a:r>
            <a:r>
              <a:rPr lang="it-IT" sz="1000">
                <a:solidFill>
                  <a:srgbClr val="002060"/>
                </a:solidFill>
                <a:latin typeface="+mn-lt"/>
                <a:ea typeface="+mj-ea"/>
                <a:cs typeface="+mj-cs"/>
              </a:rPr>
              <a:t> </a:t>
            </a:r>
            <a:r>
              <a:rPr lang="it-IT" sz="1000" err="1">
                <a:solidFill>
                  <a:srgbClr val="002060"/>
                </a:solidFill>
                <a:latin typeface="+mn-lt"/>
                <a:ea typeface="+mj-ea"/>
                <a:cs typeface="+mj-cs"/>
              </a:rPr>
              <a:t>assessment</a:t>
            </a:r>
            <a:r>
              <a:rPr lang="it-IT" sz="1000">
                <a:solidFill>
                  <a:srgbClr val="002060"/>
                </a:solidFill>
                <a:latin typeface="+mn-lt"/>
                <a:ea typeface="+mj-ea"/>
                <a:cs typeface="+mj-cs"/>
              </a:rPr>
              <a:t> </a:t>
            </a:r>
          </a:p>
          <a:p>
            <a:pPr marL="171450" indent="-171450" algn="l">
              <a:buFont typeface="Courier New" panose="02070309020205020404" pitchFamily="49" charset="0"/>
              <a:buChar char="o"/>
            </a:pPr>
            <a:r>
              <a:rPr lang="it-IT" sz="1000">
                <a:solidFill>
                  <a:srgbClr val="002060"/>
                </a:solidFill>
                <a:latin typeface="+mn-lt"/>
                <a:ea typeface="+mj-ea"/>
                <a:cs typeface="+mj-cs"/>
              </a:rPr>
              <a:t>(se previste dalla progettazione</a:t>
            </a:r>
          </a:p>
        </p:txBody>
      </p:sp>
      <p:sp>
        <p:nvSpPr>
          <p:cNvPr id="23" name="Cilindro 22">
            <a:extLst>
              <a:ext uri="{FF2B5EF4-FFF2-40B4-BE49-F238E27FC236}">
                <a16:creationId xmlns:a16="http://schemas.microsoft.com/office/drawing/2014/main" id="{11C79F87-DE96-7CE9-143A-706730413058}"/>
              </a:ext>
            </a:extLst>
          </p:cNvPr>
          <p:cNvSpPr/>
          <p:nvPr/>
        </p:nvSpPr>
        <p:spPr>
          <a:xfrm>
            <a:off x="4079794" y="3456180"/>
            <a:ext cx="2585595" cy="1589156"/>
          </a:xfrm>
          <a:prstGeom prst="can">
            <a:avLst>
              <a:gd name="adj" fmla="val 161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bject 3">
            <a:extLst>
              <a:ext uri="{FF2B5EF4-FFF2-40B4-BE49-F238E27FC236}">
                <a16:creationId xmlns:a16="http://schemas.microsoft.com/office/drawing/2014/main" id="{5D69A495-F446-A235-F907-5DC6BE38176A}"/>
              </a:ext>
            </a:extLst>
          </p:cNvPr>
          <p:cNvSpPr txBox="1"/>
          <p:nvPr/>
        </p:nvSpPr>
        <p:spPr>
          <a:xfrm>
            <a:off x="386681" y="1228980"/>
            <a:ext cx="7921299" cy="376278"/>
          </a:xfrm>
          <a:prstGeom prst="rect">
            <a:avLst/>
          </a:prstGeom>
        </p:spPr>
        <p:txBody>
          <a:bodyPr vert="horz" wrap="square" lIns="0" tIns="6879" rIns="0" bIns="0" rtlCol="0">
            <a:spAutoFit/>
          </a:bodyPr>
          <a:lstStyle/>
          <a:p>
            <a:pPr algn="just"/>
            <a:r>
              <a:rPr lang="it-IT" sz="2400">
                <a:solidFill>
                  <a:srgbClr val="FF0000"/>
                </a:solidFill>
                <a:cs typeface="Calibri" panose="020F0502020204030204" pitchFamily="34" charset="0"/>
              </a:rPr>
              <a:t>Fase 2: </a:t>
            </a:r>
            <a:r>
              <a:rPr lang="it-IT" sz="2400" b="1">
                <a:solidFill>
                  <a:srgbClr val="FF0000"/>
                </a:solidFill>
                <a:cs typeface="Calibri" panose="020F0502020204030204" pitchFamily="34" charset="0"/>
              </a:rPr>
              <a:t>realizzazione dell’intervento</a:t>
            </a:r>
            <a:endParaRPr lang="it-IT" sz="2400" b="1">
              <a:solidFill>
                <a:srgbClr val="FF0000"/>
              </a:solidFill>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74454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C91A6CD-AC4E-10C6-3869-48550091CA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589" y="143002"/>
            <a:ext cx="286766" cy="286766"/>
          </a:xfrm>
          <a:prstGeom prst="rect">
            <a:avLst/>
          </a:prstGeom>
        </p:spPr>
      </p:pic>
      <p:sp>
        <p:nvSpPr>
          <p:cNvPr id="4" name="object 2">
            <a:extLst>
              <a:ext uri="{FF2B5EF4-FFF2-40B4-BE49-F238E27FC236}">
                <a16:creationId xmlns:a16="http://schemas.microsoft.com/office/drawing/2014/main" id="{DA3BFA06-6C26-7F07-0B04-7F02F4AFC397}"/>
              </a:ext>
            </a:extLst>
          </p:cNvPr>
          <p:cNvSpPr txBox="1">
            <a:spLocks/>
          </p:cNvSpPr>
          <p:nvPr/>
        </p:nvSpPr>
        <p:spPr>
          <a:xfrm>
            <a:off x="290224" y="78368"/>
            <a:ext cx="6399857" cy="416033"/>
          </a:xfrm>
          <a:prstGeom prst="rect">
            <a:avLst/>
          </a:prstGeom>
        </p:spPr>
        <p:txBody>
          <a:bodyPr vert="horz" wrap="square" lIns="0" tIns="6879" rIns="0" bIns="0" rtlCol="0">
            <a:spAutoFit/>
          </a:bodyPr>
          <a:lstStyle>
            <a:lvl1pPr>
              <a:defRPr sz="3750" b="1" i="0">
                <a:solidFill>
                  <a:srgbClr val="2057AF"/>
                </a:solidFill>
                <a:latin typeface="Roboto"/>
                <a:ea typeface="+mj-ea"/>
                <a:cs typeface="Roboto"/>
              </a:defRPr>
            </a:lvl1pPr>
          </a:lstStyle>
          <a:p>
            <a:pPr>
              <a:lnSpc>
                <a:spcPct val="107000"/>
              </a:lnSpc>
              <a:spcAft>
                <a:spcPts val="800"/>
              </a:spcAft>
            </a:pPr>
            <a:r>
              <a:rPr lang="it-IT" sz="2600">
                <a:solidFill>
                  <a:srgbClr val="09417D"/>
                </a:solidFill>
                <a:latin typeface="+mn-lt"/>
                <a:ea typeface="+mn-ea"/>
                <a:cs typeface="Calibri" panose="020F0502020204030204" pitchFamily="34" charset="0"/>
              </a:rPr>
              <a:t>Agenda di pianificazione dell’AC</a:t>
            </a:r>
            <a:endParaRPr lang="it-IT" sz="25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ella 1">
            <a:extLst>
              <a:ext uri="{FF2B5EF4-FFF2-40B4-BE49-F238E27FC236}">
                <a16:creationId xmlns:a16="http://schemas.microsoft.com/office/drawing/2014/main" id="{BD899A88-2434-00F0-A33F-1EC0912CC5BA}"/>
              </a:ext>
            </a:extLst>
          </p:cNvPr>
          <p:cNvGraphicFramePr>
            <a:graphicFrameLocks noGrp="1"/>
          </p:cNvGraphicFramePr>
          <p:nvPr/>
        </p:nvGraphicFramePr>
        <p:xfrm>
          <a:off x="370972" y="760413"/>
          <a:ext cx="7886704" cy="3848324"/>
        </p:xfrm>
        <a:graphic>
          <a:graphicData uri="http://schemas.openxmlformats.org/drawingml/2006/table">
            <a:tbl>
              <a:tblPr/>
              <a:tblGrid>
                <a:gridCol w="2068221">
                  <a:extLst>
                    <a:ext uri="{9D8B030D-6E8A-4147-A177-3AD203B41FA5}">
                      <a16:colId xmlns:a16="http://schemas.microsoft.com/office/drawing/2014/main" val="620313660"/>
                    </a:ext>
                  </a:extLst>
                </a:gridCol>
                <a:gridCol w="635056">
                  <a:extLst>
                    <a:ext uri="{9D8B030D-6E8A-4147-A177-3AD203B41FA5}">
                      <a16:colId xmlns:a16="http://schemas.microsoft.com/office/drawing/2014/main" val="448527839"/>
                    </a:ext>
                  </a:extLst>
                </a:gridCol>
                <a:gridCol w="635056">
                  <a:extLst>
                    <a:ext uri="{9D8B030D-6E8A-4147-A177-3AD203B41FA5}">
                      <a16:colId xmlns:a16="http://schemas.microsoft.com/office/drawing/2014/main" val="3753822395"/>
                    </a:ext>
                  </a:extLst>
                </a:gridCol>
                <a:gridCol w="411928">
                  <a:extLst>
                    <a:ext uri="{9D8B030D-6E8A-4147-A177-3AD203B41FA5}">
                      <a16:colId xmlns:a16="http://schemas.microsoft.com/office/drawing/2014/main" val="160800045"/>
                    </a:ext>
                  </a:extLst>
                </a:gridCol>
                <a:gridCol w="411928">
                  <a:extLst>
                    <a:ext uri="{9D8B030D-6E8A-4147-A177-3AD203B41FA5}">
                      <a16:colId xmlns:a16="http://schemas.microsoft.com/office/drawing/2014/main" val="357637634"/>
                    </a:ext>
                  </a:extLst>
                </a:gridCol>
                <a:gridCol w="411928">
                  <a:extLst>
                    <a:ext uri="{9D8B030D-6E8A-4147-A177-3AD203B41FA5}">
                      <a16:colId xmlns:a16="http://schemas.microsoft.com/office/drawing/2014/main" val="1766684383"/>
                    </a:ext>
                  </a:extLst>
                </a:gridCol>
                <a:gridCol w="411928">
                  <a:extLst>
                    <a:ext uri="{9D8B030D-6E8A-4147-A177-3AD203B41FA5}">
                      <a16:colId xmlns:a16="http://schemas.microsoft.com/office/drawing/2014/main" val="53293734"/>
                    </a:ext>
                  </a:extLst>
                </a:gridCol>
                <a:gridCol w="411928">
                  <a:extLst>
                    <a:ext uri="{9D8B030D-6E8A-4147-A177-3AD203B41FA5}">
                      <a16:colId xmlns:a16="http://schemas.microsoft.com/office/drawing/2014/main" val="936031011"/>
                    </a:ext>
                  </a:extLst>
                </a:gridCol>
                <a:gridCol w="411928">
                  <a:extLst>
                    <a:ext uri="{9D8B030D-6E8A-4147-A177-3AD203B41FA5}">
                      <a16:colId xmlns:a16="http://schemas.microsoft.com/office/drawing/2014/main" val="1634171225"/>
                    </a:ext>
                  </a:extLst>
                </a:gridCol>
                <a:gridCol w="411928">
                  <a:extLst>
                    <a:ext uri="{9D8B030D-6E8A-4147-A177-3AD203B41FA5}">
                      <a16:colId xmlns:a16="http://schemas.microsoft.com/office/drawing/2014/main" val="2234295403"/>
                    </a:ext>
                  </a:extLst>
                </a:gridCol>
                <a:gridCol w="411928">
                  <a:extLst>
                    <a:ext uri="{9D8B030D-6E8A-4147-A177-3AD203B41FA5}">
                      <a16:colId xmlns:a16="http://schemas.microsoft.com/office/drawing/2014/main" val="2589896143"/>
                    </a:ext>
                  </a:extLst>
                </a:gridCol>
                <a:gridCol w="369019">
                  <a:extLst>
                    <a:ext uri="{9D8B030D-6E8A-4147-A177-3AD203B41FA5}">
                      <a16:colId xmlns:a16="http://schemas.microsoft.com/office/drawing/2014/main" val="2680488788"/>
                    </a:ext>
                  </a:extLst>
                </a:gridCol>
                <a:gridCol w="883928">
                  <a:extLst>
                    <a:ext uri="{9D8B030D-6E8A-4147-A177-3AD203B41FA5}">
                      <a16:colId xmlns:a16="http://schemas.microsoft.com/office/drawing/2014/main" val="2092853830"/>
                    </a:ext>
                  </a:extLst>
                </a:gridCol>
              </a:tblGrid>
              <a:tr h="320966">
                <a:tc>
                  <a:txBody>
                    <a:bodyPr/>
                    <a:lstStyle/>
                    <a:p>
                      <a:pPr algn="ctr" fontAlgn="ctr"/>
                      <a:r>
                        <a:rPr lang="it-IT" sz="1050" b="1" i="0" u="none" strike="noStrike">
                          <a:solidFill>
                            <a:srgbClr val="000000"/>
                          </a:solidFill>
                          <a:effectLst/>
                          <a:latin typeface="Calibri" panose="020F0502020204030204" pitchFamily="34" charset="0"/>
                        </a:rPr>
                        <a:t>Fase</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Tempi</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Orari</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A</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it-IT" sz="1050" b="1" i="0" u="none" strike="noStrike">
                          <a:solidFill>
                            <a:srgbClr val="000000"/>
                          </a:solidFill>
                          <a:effectLst/>
                          <a:latin typeface="Calibri" panose="020F0502020204030204" pitchFamily="34" charset="0"/>
                        </a:rPr>
                        <a:t>B</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it-IT" sz="1050" b="1" i="0" u="none" strike="noStrike">
                          <a:solidFill>
                            <a:srgbClr val="000000"/>
                          </a:solidFill>
                          <a:effectLst/>
                          <a:latin typeface="Calibri" panose="020F0502020204030204" pitchFamily="34" charset="0"/>
                        </a:rPr>
                        <a:t>C</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it-IT" sz="1050" b="1" i="0" u="none" strike="noStrike">
                          <a:solidFill>
                            <a:srgbClr val="000000"/>
                          </a:solidFill>
                          <a:effectLst/>
                          <a:latin typeface="Calibri" panose="020F0502020204030204" pitchFamily="34" charset="0"/>
                        </a:rPr>
                        <a:t>D</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it-IT" sz="1050" b="1" i="0" u="none" strike="noStrike">
                          <a:solidFill>
                            <a:srgbClr val="000000"/>
                          </a:solidFill>
                          <a:effectLst/>
                          <a:latin typeface="Calibri" panose="020F0502020204030204" pitchFamily="34" charset="0"/>
                        </a:rPr>
                        <a:t>E</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it-IT" sz="1050" b="1" i="0" u="none" strike="noStrike">
                          <a:solidFill>
                            <a:srgbClr val="000000"/>
                          </a:solidFill>
                          <a:effectLst/>
                          <a:latin typeface="Calibri" panose="020F0502020204030204" pitchFamily="34" charset="0"/>
                        </a:rPr>
                        <a:t>F</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it-IT" sz="1050" b="1" i="0" u="none" strike="noStrike">
                          <a:solidFill>
                            <a:srgbClr val="000000"/>
                          </a:solidFill>
                          <a:effectLst/>
                          <a:latin typeface="Calibri" panose="020F0502020204030204" pitchFamily="34" charset="0"/>
                        </a:rPr>
                        <a:t>G</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it-IT" sz="1050" b="1" i="0" u="none" strike="noStrike">
                          <a:solidFill>
                            <a:srgbClr val="000000"/>
                          </a:solidFill>
                          <a:effectLst/>
                          <a:latin typeface="Calibri" panose="020F0502020204030204" pitchFamily="34" charset="0"/>
                        </a:rPr>
                        <a:t>H</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endParaRPr lang="it-IT" sz="1050" b="1" i="0" u="none" strike="noStrike">
                        <a:solidFill>
                          <a:srgbClr val="000000"/>
                        </a:solidFill>
                        <a:effectLst/>
                        <a:latin typeface="Calibri" panose="020F0502020204030204" pitchFamily="34" charset="0"/>
                      </a:endParaRPr>
                    </a:p>
                  </a:txBody>
                  <a:tcPr marL="5160" marR="5160" marT="5160" marB="30962"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50" b="1" i="0" u="none" strike="noStrike">
                        <a:solidFill>
                          <a:srgbClr val="000000"/>
                        </a:solidFill>
                        <a:effectLst/>
                        <a:latin typeface="Calibri" panose="020F0502020204030204" pitchFamily="34" charset="0"/>
                      </a:endParaRPr>
                    </a:p>
                  </a:txBody>
                  <a:tcPr marL="5160" marR="5160" marT="5160" marB="30962" anchor="b">
                    <a:lnL>
                      <a:noFill/>
                    </a:lnL>
                    <a:lnR>
                      <a:noFill/>
                    </a:lnR>
                    <a:lnT>
                      <a:noFill/>
                    </a:lnT>
                    <a:lnB>
                      <a:noFill/>
                    </a:lnB>
                  </a:tcPr>
                </a:tc>
                <a:extLst>
                  <a:ext uri="{0D108BD9-81ED-4DB2-BD59-A6C34878D82A}">
                    <a16:rowId xmlns:a16="http://schemas.microsoft.com/office/drawing/2014/main" val="4234970071"/>
                  </a:ext>
                </a:extLst>
              </a:tr>
              <a:tr h="388538">
                <a:tc>
                  <a:txBody>
                    <a:bodyPr/>
                    <a:lstStyle/>
                    <a:p>
                      <a:pPr algn="ctr" fontAlgn="ctr"/>
                      <a:r>
                        <a:rPr lang="it-IT" sz="1050" b="1" i="0" u="none" strike="noStrike">
                          <a:solidFill>
                            <a:srgbClr val="000000"/>
                          </a:solidFill>
                          <a:effectLst/>
                          <a:latin typeface="Calibri" panose="020F0502020204030204" pitchFamily="34" charset="0"/>
                        </a:rPr>
                        <a:t>Presentazione Vergero - PRAXI - APL - Team Assessment</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20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9-9.20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a:noFill/>
                    </a:lnL>
                    <a:lnR>
                      <a:noFill/>
                    </a:lnR>
                    <a:lnT>
                      <a:noFill/>
                    </a:lnT>
                    <a:lnB>
                      <a:noFill/>
                    </a:lnB>
                  </a:tcPr>
                </a:tc>
                <a:extLst>
                  <a:ext uri="{0D108BD9-81ED-4DB2-BD59-A6C34878D82A}">
                    <a16:rowId xmlns:a16="http://schemas.microsoft.com/office/drawing/2014/main" val="3912280028"/>
                  </a:ext>
                </a:extLst>
              </a:tr>
              <a:tr h="388538">
                <a:tc>
                  <a:txBody>
                    <a:bodyPr/>
                    <a:lstStyle/>
                    <a:p>
                      <a:pPr algn="ctr" fontAlgn="ctr"/>
                      <a:r>
                        <a:rPr lang="it-IT" sz="1050" b="1" i="0" u="none" strike="noStrike">
                          <a:solidFill>
                            <a:srgbClr val="000000"/>
                          </a:solidFill>
                          <a:effectLst/>
                          <a:latin typeface="Calibri" panose="020F0502020204030204" pitchFamily="34" charset="0"/>
                        </a:rPr>
                        <a:t>Presentazione di sé (modalità incrociata)</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6 + 3 (30)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9.20-9.50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a:noFill/>
                    </a:lnL>
                    <a:lnR>
                      <a:noFill/>
                    </a:lnR>
                    <a:lnT>
                      <a:noFill/>
                    </a:lnT>
                    <a:lnB>
                      <a:noFill/>
                    </a:lnB>
                  </a:tcPr>
                </a:tc>
                <a:extLst>
                  <a:ext uri="{0D108BD9-81ED-4DB2-BD59-A6C34878D82A}">
                    <a16:rowId xmlns:a16="http://schemas.microsoft.com/office/drawing/2014/main" val="581912162"/>
                  </a:ext>
                </a:extLst>
              </a:tr>
              <a:tr h="388538">
                <a:tc>
                  <a:txBody>
                    <a:bodyPr/>
                    <a:lstStyle/>
                    <a:p>
                      <a:pPr algn="ctr" fontAlgn="ctr"/>
                      <a:r>
                        <a:rPr lang="it-IT" sz="1050" b="1" i="0" u="none" strike="noStrike">
                          <a:solidFill>
                            <a:srgbClr val="000000"/>
                          </a:solidFill>
                          <a:effectLst/>
                          <a:latin typeface="Calibri" panose="020F0502020204030204" pitchFamily="34" charset="0"/>
                        </a:rPr>
                        <a:t>Dinamica di gruppo</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50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9.50-10.40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a:noFill/>
                    </a:lnL>
                    <a:lnR>
                      <a:noFill/>
                    </a:lnR>
                    <a:lnT>
                      <a:noFill/>
                    </a:lnT>
                    <a:lnB>
                      <a:noFill/>
                    </a:lnB>
                  </a:tcPr>
                </a:tc>
                <a:extLst>
                  <a:ext uri="{0D108BD9-81ED-4DB2-BD59-A6C34878D82A}">
                    <a16:rowId xmlns:a16="http://schemas.microsoft.com/office/drawing/2014/main" val="2063848118"/>
                  </a:ext>
                </a:extLst>
              </a:tr>
              <a:tr h="195959">
                <a:tc>
                  <a:txBody>
                    <a:bodyPr/>
                    <a:lstStyle/>
                    <a:p>
                      <a:pPr algn="ctr" fontAlgn="ctr"/>
                      <a:r>
                        <a:rPr lang="it-IT" sz="1050" b="1" i="0" u="none" strike="noStrike">
                          <a:solidFill>
                            <a:srgbClr val="000000"/>
                          </a:solidFill>
                          <a:effectLst/>
                          <a:latin typeface="Calibri" panose="020F0502020204030204" pitchFamily="34" charset="0"/>
                        </a:rPr>
                        <a:t>PAUSA</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it-IT" sz="1050" b="1"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it-IT" sz="1050" b="1"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it-IT" sz="1050" b="0" i="0" u="none" strike="noStrike">
                        <a:solidFill>
                          <a:srgbClr val="000000"/>
                        </a:solidFill>
                        <a:effectLst/>
                        <a:latin typeface="Calibri" panose="020F0502020204030204" pitchFamily="34" charset="0"/>
                      </a:endParaRPr>
                    </a:p>
                  </a:txBody>
                  <a:tcPr marL="5160" marR="5160" marT="5160" marB="30962" anchor="ctr">
                    <a:lnL>
                      <a:noFill/>
                    </a:lnL>
                    <a:lnR>
                      <a:noFill/>
                    </a:lnR>
                    <a:lnT>
                      <a:noFill/>
                    </a:lnT>
                    <a:lnB>
                      <a:noFill/>
                    </a:lnB>
                  </a:tcPr>
                </a:tc>
                <a:extLst>
                  <a:ext uri="{0D108BD9-81ED-4DB2-BD59-A6C34878D82A}">
                    <a16:rowId xmlns:a16="http://schemas.microsoft.com/office/drawing/2014/main" val="2727567827"/>
                  </a:ext>
                </a:extLst>
              </a:tr>
              <a:tr h="195959">
                <a:tc>
                  <a:txBody>
                    <a:bodyPr/>
                    <a:lstStyle/>
                    <a:p>
                      <a:pPr algn="ctr" fontAlgn="ctr"/>
                      <a:r>
                        <a:rPr lang="it-IT" sz="1050" b="1" i="0" u="none" strike="noStrike">
                          <a:solidFill>
                            <a:srgbClr val="000000"/>
                          </a:solidFill>
                          <a:effectLst/>
                          <a:latin typeface="Calibri" panose="020F0502020204030204" pitchFamily="34" charset="0"/>
                        </a:rPr>
                        <a:t>Consegna questionario</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5</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10.55-11.00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it-IT" sz="1050" b="0" i="0" u="none" strike="noStrike">
                        <a:solidFill>
                          <a:srgbClr val="000000"/>
                        </a:solidFill>
                        <a:effectLst/>
                        <a:latin typeface="Calibri" panose="020F0502020204030204" pitchFamily="34" charset="0"/>
                      </a:endParaRPr>
                    </a:p>
                  </a:txBody>
                  <a:tcPr marL="5160" marR="5160" marT="5160" marB="30962"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263556"/>
                  </a:ext>
                </a:extLst>
              </a:tr>
              <a:tr h="388538">
                <a:tc>
                  <a:txBody>
                    <a:bodyPr/>
                    <a:lstStyle/>
                    <a:p>
                      <a:pPr algn="ctr" fontAlgn="ctr"/>
                      <a:r>
                        <a:rPr lang="it-IT" sz="1050" b="1" i="0" u="none" strike="noStrike">
                          <a:solidFill>
                            <a:srgbClr val="000000"/>
                          </a:solidFill>
                          <a:effectLst/>
                          <a:latin typeface="Calibri" panose="020F0502020204030204" pitchFamily="34" charset="0"/>
                        </a:rPr>
                        <a:t>Role-Play 1 (analisi email con reclami/problemi + gestione Cliente)</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30 (15-15)</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11.00-11.30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050" b="0" i="0" u="none" strike="noStrike">
                          <a:solidFill>
                            <a:srgbClr val="000000"/>
                          </a:solidFill>
                          <a:effectLst/>
                          <a:latin typeface="Calibri" panose="020F0502020204030204" pitchFamily="34" charset="0"/>
                        </a:rPr>
                        <a:t>Assessor 1-Assessor 2</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378307995"/>
                  </a:ext>
                </a:extLst>
              </a:tr>
              <a:tr h="388538">
                <a:tc>
                  <a:txBody>
                    <a:bodyPr/>
                    <a:lstStyle/>
                    <a:p>
                      <a:pPr algn="ctr" fontAlgn="ctr"/>
                      <a:r>
                        <a:rPr lang="it-IT" sz="1050" b="1" i="0" u="none" strike="noStrike">
                          <a:solidFill>
                            <a:srgbClr val="000000"/>
                          </a:solidFill>
                          <a:effectLst/>
                          <a:latin typeface="Calibri" panose="020F0502020204030204" pitchFamily="34" charset="0"/>
                        </a:rPr>
                        <a:t>Role-Play 2 (analisi email con reclami/problemi + gestione Cliente)</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30 (10-15)</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11.30-12.00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050" b="0" i="0" u="none" strike="noStrike">
                          <a:solidFill>
                            <a:srgbClr val="000000"/>
                          </a:solidFill>
                          <a:effectLst/>
                          <a:latin typeface="Calibri" panose="020F0502020204030204" pitchFamily="34" charset="0"/>
                        </a:rPr>
                        <a:t>Assessor 3- Assessor 4</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92976886"/>
                  </a:ext>
                </a:extLst>
              </a:tr>
              <a:tr h="388538">
                <a:tc>
                  <a:txBody>
                    <a:bodyPr/>
                    <a:lstStyle/>
                    <a:p>
                      <a:pPr algn="ctr" fontAlgn="ctr"/>
                      <a:r>
                        <a:rPr lang="it-IT" sz="1050" b="1" i="0" u="none" strike="noStrike">
                          <a:solidFill>
                            <a:srgbClr val="000000"/>
                          </a:solidFill>
                          <a:effectLst/>
                          <a:latin typeface="Calibri" panose="020F0502020204030204" pitchFamily="34" charset="0"/>
                        </a:rPr>
                        <a:t>Autovalutazione competenze + Intervista BEI + motivazione + sintesi CV N.1</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50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12.00-12.50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050" b="0" i="0" u="none" strike="noStrike">
                          <a:solidFill>
                            <a:srgbClr val="000000"/>
                          </a:solidFill>
                          <a:effectLst/>
                          <a:latin typeface="Calibri" panose="020F0502020204030204" pitchFamily="34" charset="0"/>
                        </a:rPr>
                        <a:t>Assessor 5-Assessor 6</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7023279"/>
                  </a:ext>
                </a:extLst>
              </a:tr>
              <a:tr h="388538">
                <a:tc>
                  <a:txBody>
                    <a:bodyPr/>
                    <a:lstStyle/>
                    <a:p>
                      <a:pPr algn="ctr" fontAlgn="ctr"/>
                      <a:r>
                        <a:rPr lang="it-IT" sz="1050" b="1" i="0" u="none" strike="noStrike">
                          <a:solidFill>
                            <a:srgbClr val="000000"/>
                          </a:solidFill>
                          <a:effectLst/>
                          <a:latin typeface="Calibri" panose="020F0502020204030204" pitchFamily="34" charset="0"/>
                        </a:rPr>
                        <a:t>Autovalutazione competenze + Intervista BEI + motivazione + sintesi CV N.2</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50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50" b="1" i="0" u="none" strike="noStrike">
                          <a:solidFill>
                            <a:srgbClr val="000000"/>
                          </a:solidFill>
                          <a:effectLst/>
                          <a:latin typeface="Calibri" panose="020F0502020204030204" pitchFamily="34" charset="0"/>
                        </a:rPr>
                        <a:t>12.50-13.40</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050" b="0" i="0" u="none" strike="noStrike">
                        <a:solidFill>
                          <a:srgbClr val="000000"/>
                        </a:solidFill>
                        <a:effectLst/>
                        <a:latin typeface="Calibri" panose="020F0502020204030204" pitchFamily="34" charset="0"/>
                      </a:endParaRP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endParaRPr lang="it-IT" sz="1050" b="0" i="0" u="none" strike="noStrike">
                        <a:solidFill>
                          <a:srgbClr val="000000"/>
                        </a:solidFill>
                        <a:effectLst/>
                        <a:latin typeface="Calibri" panose="020F0502020204030204" pitchFamily="34" charset="0"/>
                      </a:endParaRPr>
                    </a:p>
                  </a:txBody>
                  <a:tcPr marL="5160" marR="5160" marT="5160" marB="3096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050" b="0" i="0" u="none" strike="noStrike">
                          <a:solidFill>
                            <a:srgbClr val="000000"/>
                          </a:solidFill>
                          <a:effectLst/>
                          <a:latin typeface="Calibri" panose="020F0502020204030204" pitchFamily="34" charset="0"/>
                        </a:rPr>
                        <a:t>Assessor 7-Assessor 8</a:t>
                      </a:r>
                    </a:p>
                  </a:txBody>
                  <a:tcPr marL="5160" marR="5160" marT="5160" marB="309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873371050"/>
                  </a:ext>
                </a:extLst>
              </a:tr>
            </a:tbl>
          </a:graphicData>
        </a:graphic>
      </p:graphicFrame>
      <p:pic>
        <p:nvPicPr>
          <p:cNvPr id="5" name="Immagine 4">
            <a:extLst>
              <a:ext uri="{FF2B5EF4-FFF2-40B4-BE49-F238E27FC236}">
                <a16:creationId xmlns:a16="http://schemas.microsoft.com/office/drawing/2014/main" id="{85CE6FD5-0F1A-7F84-2B3C-2B4DC2D1E0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623648" y="-5961"/>
            <a:ext cx="788556" cy="788556"/>
          </a:xfrm>
          <a:prstGeom prst="rect">
            <a:avLst/>
          </a:prstGeom>
        </p:spPr>
      </p:pic>
      <p:sp>
        <p:nvSpPr>
          <p:cNvPr id="6" name="CasellaDiTesto 5">
            <a:extLst>
              <a:ext uri="{FF2B5EF4-FFF2-40B4-BE49-F238E27FC236}">
                <a16:creationId xmlns:a16="http://schemas.microsoft.com/office/drawing/2014/main" id="{9D441CA7-3BD9-D1AA-0DDD-D7B171226FB3}"/>
              </a:ext>
            </a:extLst>
          </p:cNvPr>
          <p:cNvSpPr txBox="1"/>
          <p:nvPr/>
        </p:nvSpPr>
        <p:spPr>
          <a:xfrm>
            <a:off x="5767031" y="143002"/>
            <a:ext cx="2784389" cy="276999"/>
          </a:xfrm>
          <a:prstGeom prst="rect">
            <a:avLst/>
          </a:prstGeom>
          <a:noFill/>
        </p:spPr>
        <p:txBody>
          <a:bodyPr wrap="square">
            <a:spAutoFit/>
          </a:bodyPr>
          <a:lstStyle/>
          <a:p>
            <a:r>
              <a:rPr lang="it-IT" sz="1200" b="1">
                <a:solidFill>
                  <a:srgbClr val="09417D"/>
                </a:solidFill>
                <a:latin typeface="Calibri" panose="020F0502020204030204" pitchFamily="34" charset="0"/>
                <a:ea typeface="MS PGothic" panose="020B0600070205080204" pitchFamily="34" charset="-128"/>
                <a:cs typeface="Calibri" panose="020F0502020204030204" pitchFamily="34" charset="0"/>
              </a:rPr>
              <a:t>Fase 2:  Realizzazione dell’intervento</a:t>
            </a:r>
            <a:endParaRPr lang="it-IT" sz="1200" b="1"/>
          </a:p>
        </p:txBody>
      </p:sp>
      <p:sp>
        <p:nvSpPr>
          <p:cNvPr id="7" name="Rettangolo con angoli arrotondati 6">
            <a:extLst>
              <a:ext uri="{FF2B5EF4-FFF2-40B4-BE49-F238E27FC236}">
                <a16:creationId xmlns:a16="http://schemas.microsoft.com/office/drawing/2014/main" id="{1A51F7A2-1310-0921-5E77-77A649697C6E}"/>
              </a:ext>
            </a:extLst>
          </p:cNvPr>
          <p:cNvSpPr/>
          <p:nvPr/>
        </p:nvSpPr>
        <p:spPr>
          <a:xfrm>
            <a:off x="6261811" y="1301558"/>
            <a:ext cx="2370125" cy="788556"/>
          </a:xfrm>
          <a:prstGeom prst="roundRect">
            <a:avLst/>
          </a:prstGeom>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ESEMPIO</a:t>
            </a:r>
          </a:p>
        </p:txBody>
      </p:sp>
    </p:spTree>
    <p:extLst>
      <p:ext uri="{BB962C8B-B14F-4D97-AF65-F5344CB8AC3E}">
        <p14:creationId xmlns:p14="http://schemas.microsoft.com/office/powerpoint/2010/main" val="3426913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C0252999-7E3B-E283-55A3-C136E20816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8" name="CasellaDiTesto 15">
            <a:extLst>
              <a:ext uri="{FF2B5EF4-FFF2-40B4-BE49-F238E27FC236}">
                <a16:creationId xmlns:a16="http://schemas.microsoft.com/office/drawing/2014/main" id="{0DEF2E04-A203-EA84-98B1-F4F8728343F9}"/>
              </a:ext>
            </a:extLst>
          </p:cNvPr>
          <p:cNvSpPr txBox="1">
            <a:spLocks noChangeArrowheads="1"/>
          </p:cNvSpPr>
          <p:nvPr/>
        </p:nvSpPr>
        <p:spPr bwMode="auto">
          <a:xfrm>
            <a:off x="269224" y="184496"/>
            <a:ext cx="77259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Il processo di lavoro – intervento ad hoc con AC</a:t>
            </a:r>
          </a:p>
          <a:p>
            <a:r>
              <a:rPr lang="it-IT" altLang="it-IT" sz="2400">
                <a:solidFill>
                  <a:srgbClr val="FF0000"/>
                </a:solidFill>
                <a:cs typeface="Calibri" panose="020F0502020204030204" pitchFamily="34" charset="0"/>
              </a:rPr>
              <a:t>Fase 3 </a:t>
            </a:r>
            <a:r>
              <a:rPr lang="it-IT" altLang="it-IT" sz="2400" b="1">
                <a:solidFill>
                  <a:srgbClr val="FF0000"/>
                </a:solidFill>
                <a:cs typeface="Calibri" panose="020F0502020204030204" pitchFamily="34" charset="0"/>
              </a:rPr>
              <a:t>elaborazione, monitoraggio e analisi risultati</a:t>
            </a:r>
          </a:p>
        </p:txBody>
      </p:sp>
      <p:grpSp>
        <p:nvGrpSpPr>
          <p:cNvPr id="38" name="Group 2">
            <a:extLst>
              <a:ext uri="{FF2B5EF4-FFF2-40B4-BE49-F238E27FC236}">
                <a16:creationId xmlns:a16="http://schemas.microsoft.com/office/drawing/2014/main" id="{B5705122-78C7-DB04-3BF0-201D029ABBFF}"/>
              </a:ext>
            </a:extLst>
          </p:cNvPr>
          <p:cNvGrpSpPr/>
          <p:nvPr/>
        </p:nvGrpSpPr>
        <p:grpSpPr>
          <a:xfrm>
            <a:off x="961455" y="1159406"/>
            <a:ext cx="2562506" cy="1829409"/>
            <a:chOff x="-1270" y="0"/>
            <a:chExt cx="5075301" cy="4485005"/>
          </a:xfrm>
        </p:grpSpPr>
        <p:sp>
          <p:nvSpPr>
            <p:cNvPr id="61" name="Freeform 3">
              <a:extLst>
                <a:ext uri="{FF2B5EF4-FFF2-40B4-BE49-F238E27FC236}">
                  <a16:creationId xmlns:a16="http://schemas.microsoft.com/office/drawing/2014/main" id="{594957D5-36E6-57C7-7CDA-DEAAB72C9226}"/>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62" name="Freeform 4">
              <a:extLst>
                <a:ext uri="{FF2B5EF4-FFF2-40B4-BE49-F238E27FC236}">
                  <a16:creationId xmlns:a16="http://schemas.microsoft.com/office/drawing/2014/main" id="{A37CFD09-F32A-27C2-8718-9591A7451F27}"/>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39" name="TextBox 5">
            <a:extLst>
              <a:ext uri="{FF2B5EF4-FFF2-40B4-BE49-F238E27FC236}">
                <a16:creationId xmlns:a16="http://schemas.microsoft.com/office/drawing/2014/main" id="{3306C150-B5E0-DB53-7A55-C615ADEC37EC}"/>
              </a:ext>
            </a:extLst>
          </p:cNvPr>
          <p:cNvSpPr txBox="1"/>
          <p:nvPr/>
        </p:nvSpPr>
        <p:spPr>
          <a:xfrm>
            <a:off x="2135233" y="1802209"/>
            <a:ext cx="1026336" cy="38619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800" spc="-58" dirty="0">
                <a:solidFill>
                  <a:srgbClr val="FFFFFF"/>
                </a:solidFill>
              </a:rPr>
              <a:t>STESURA DEI PROFILI, ELABORAZIONE GRAFICI</a:t>
            </a:r>
          </a:p>
        </p:txBody>
      </p:sp>
      <p:grpSp>
        <p:nvGrpSpPr>
          <p:cNvPr id="40" name="Group 6">
            <a:extLst>
              <a:ext uri="{FF2B5EF4-FFF2-40B4-BE49-F238E27FC236}">
                <a16:creationId xmlns:a16="http://schemas.microsoft.com/office/drawing/2014/main" id="{DC14666B-A354-1968-A246-9545F9D07BEA}"/>
              </a:ext>
            </a:extLst>
          </p:cNvPr>
          <p:cNvGrpSpPr/>
          <p:nvPr/>
        </p:nvGrpSpPr>
        <p:grpSpPr>
          <a:xfrm>
            <a:off x="2504130" y="1163893"/>
            <a:ext cx="2406999" cy="1829409"/>
            <a:chOff x="-1270" y="0"/>
            <a:chExt cx="5075301" cy="4485005"/>
          </a:xfrm>
        </p:grpSpPr>
        <p:sp>
          <p:nvSpPr>
            <p:cNvPr id="59" name="Freeform 7">
              <a:extLst>
                <a:ext uri="{FF2B5EF4-FFF2-40B4-BE49-F238E27FC236}">
                  <a16:creationId xmlns:a16="http://schemas.microsoft.com/office/drawing/2014/main" id="{ADDE4CD1-9FB3-83B9-9A1D-383E4B463154}"/>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60" name="Freeform 8">
              <a:extLst>
                <a:ext uri="{FF2B5EF4-FFF2-40B4-BE49-F238E27FC236}">
                  <a16:creationId xmlns:a16="http://schemas.microsoft.com/office/drawing/2014/main" id="{234AA00A-C996-7706-5D9D-933B0BC2782C}"/>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41" name="TextBox 9">
            <a:extLst>
              <a:ext uri="{FF2B5EF4-FFF2-40B4-BE49-F238E27FC236}">
                <a16:creationId xmlns:a16="http://schemas.microsoft.com/office/drawing/2014/main" id="{D5C80013-06A1-8AD2-D881-C8E523C8FF26}"/>
              </a:ext>
            </a:extLst>
          </p:cNvPr>
          <p:cNvSpPr txBox="1"/>
          <p:nvPr/>
        </p:nvSpPr>
        <p:spPr>
          <a:xfrm>
            <a:off x="3478440" y="1579511"/>
            <a:ext cx="949331" cy="100848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800" spc="-58" dirty="0">
                <a:solidFill>
                  <a:srgbClr val="FFFFFF"/>
                </a:solidFill>
              </a:rPr>
              <a:t>COMUNICAZIONE ESITI CANDIDATI NON IDONEI E COLLOQUIO DI RESTITUZIONE (</a:t>
            </a:r>
            <a:r>
              <a:rPr lang="en-US" sz="800" spc="-58" dirty="0" err="1">
                <a:solidFill>
                  <a:srgbClr val="FFFFFF"/>
                </a:solidFill>
              </a:rPr>
              <a:t>su</a:t>
            </a:r>
            <a:r>
              <a:rPr lang="en-US" sz="800" spc="-58" dirty="0">
                <a:solidFill>
                  <a:srgbClr val="FFFFFF"/>
                </a:solidFill>
              </a:rPr>
              <a:t> </a:t>
            </a:r>
            <a:r>
              <a:rPr lang="en-US" sz="800" spc="-58" dirty="0" err="1">
                <a:solidFill>
                  <a:srgbClr val="FFFFFF"/>
                </a:solidFill>
              </a:rPr>
              <a:t>richiesta</a:t>
            </a:r>
            <a:r>
              <a:rPr lang="en-US" sz="1000" spc="-58" dirty="0">
                <a:solidFill>
                  <a:srgbClr val="FFFFFF"/>
                </a:solidFill>
                <a:latin typeface="Titillium Web 1"/>
              </a:rPr>
              <a:t>)</a:t>
            </a:r>
          </a:p>
        </p:txBody>
      </p:sp>
      <p:grpSp>
        <p:nvGrpSpPr>
          <p:cNvPr id="42" name="Group 10">
            <a:extLst>
              <a:ext uri="{FF2B5EF4-FFF2-40B4-BE49-F238E27FC236}">
                <a16:creationId xmlns:a16="http://schemas.microsoft.com/office/drawing/2014/main" id="{B43AA92D-6F6D-473B-9BCA-0E1445A3A072}"/>
              </a:ext>
            </a:extLst>
          </p:cNvPr>
          <p:cNvGrpSpPr/>
          <p:nvPr/>
        </p:nvGrpSpPr>
        <p:grpSpPr>
          <a:xfrm>
            <a:off x="3932906" y="1163893"/>
            <a:ext cx="2406999" cy="1829409"/>
            <a:chOff x="-1270" y="0"/>
            <a:chExt cx="5075301" cy="4485005"/>
          </a:xfrm>
        </p:grpSpPr>
        <p:sp>
          <p:nvSpPr>
            <p:cNvPr id="57" name="Freeform 11">
              <a:extLst>
                <a:ext uri="{FF2B5EF4-FFF2-40B4-BE49-F238E27FC236}">
                  <a16:creationId xmlns:a16="http://schemas.microsoft.com/office/drawing/2014/main" id="{1726C70F-EB16-6534-6F96-96D3D38BC5E0}"/>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58" name="Freeform 12">
              <a:extLst>
                <a:ext uri="{FF2B5EF4-FFF2-40B4-BE49-F238E27FC236}">
                  <a16:creationId xmlns:a16="http://schemas.microsoft.com/office/drawing/2014/main" id="{CFA90A95-A374-20EF-FB6F-14034D140C41}"/>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43" name="TextBox 13">
            <a:extLst>
              <a:ext uri="{FF2B5EF4-FFF2-40B4-BE49-F238E27FC236}">
                <a16:creationId xmlns:a16="http://schemas.microsoft.com/office/drawing/2014/main" id="{673B9214-FEB1-38CD-902C-DD539134B890}"/>
              </a:ext>
            </a:extLst>
          </p:cNvPr>
          <p:cNvSpPr txBox="1"/>
          <p:nvPr/>
        </p:nvSpPr>
        <p:spPr>
          <a:xfrm>
            <a:off x="4967917" y="1775029"/>
            <a:ext cx="867412" cy="59138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800" b="1" spc="-58" dirty="0">
                <a:solidFill>
                  <a:srgbClr val="FF0000"/>
                </a:solidFill>
              </a:rPr>
              <a:t>PRODUZIONE REPORT FINALE CON SHORT LIST CANDIDATI</a:t>
            </a:r>
            <a:endParaRPr lang="en-US" sz="800" b="1" u="none" spc="-59" dirty="0">
              <a:solidFill>
                <a:srgbClr val="FF0000"/>
              </a:solidFill>
            </a:endParaRPr>
          </a:p>
        </p:txBody>
      </p:sp>
      <p:grpSp>
        <p:nvGrpSpPr>
          <p:cNvPr id="44" name="Group 14">
            <a:extLst>
              <a:ext uri="{FF2B5EF4-FFF2-40B4-BE49-F238E27FC236}">
                <a16:creationId xmlns:a16="http://schemas.microsoft.com/office/drawing/2014/main" id="{6F1B9D4C-0555-D003-5F4F-9644EB37D7AF}"/>
              </a:ext>
            </a:extLst>
          </p:cNvPr>
          <p:cNvGrpSpPr/>
          <p:nvPr/>
        </p:nvGrpSpPr>
        <p:grpSpPr>
          <a:xfrm>
            <a:off x="5340464" y="1169073"/>
            <a:ext cx="2406999" cy="1829409"/>
            <a:chOff x="-1270" y="0"/>
            <a:chExt cx="5075301" cy="4485005"/>
          </a:xfrm>
        </p:grpSpPr>
        <p:sp>
          <p:nvSpPr>
            <p:cNvPr id="55" name="Freeform 15">
              <a:extLst>
                <a:ext uri="{FF2B5EF4-FFF2-40B4-BE49-F238E27FC236}">
                  <a16:creationId xmlns:a16="http://schemas.microsoft.com/office/drawing/2014/main" id="{434E0D2D-C159-C4A0-8861-A42368E8CAE3}"/>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E7DD0"/>
            </a:solidFill>
          </p:spPr>
          <p:txBody>
            <a:bodyPr/>
            <a:lstStyle/>
            <a:p>
              <a:endParaRPr lang="it-IT" sz="1200"/>
            </a:p>
          </p:txBody>
        </p:sp>
        <p:sp>
          <p:nvSpPr>
            <p:cNvPr id="56" name="Freeform 16">
              <a:extLst>
                <a:ext uri="{FF2B5EF4-FFF2-40B4-BE49-F238E27FC236}">
                  <a16:creationId xmlns:a16="http://schemas.microsoft.com/office/drawing/2014/main" id="{EDCC7CFB-8C60-5E83-2BB8-C9FADE497CE0}"/>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E7DD0"/>
            </a:solidFill>
          </p:spPr>
          <p:txBody>
            <a:bodyPr/>
            <a:lstStyle/>
            <a:p>
              <a:endParaRPr lang="it-IT" sz="1200"/>
            </a:p>
          </p:txBody>
        </p:sp>
      </p:grpSp>
      <p:sp>
        <p:nvSpPr>
          <p:cNvPr id="45" name="TextBox 17">
            <a:extLst>
              <a:ext uri="{FF2B5EF4-FFF2-40B4-BE49-F238E27FC236}">
                <a16:creationId xmlns:a16="http://schemas.microsoft.com/office/drawing/2014/main" id="{FEFEF8FD-D873-D627-63D4-AAF28D3A6520}"/>
              </a:ext>
            </a:extLst>
          </p:cNvPr>
          <p:cNvSpPr txBox="1"/>
          <p:nvPr/>
        </p:nvSpPr>
        <p:spPr>
          <a:xfrm>
            <a:off x="6339052" y="1467252"/>
            <a:ext cx="783975" cy="120693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800" spc="-58" dirty="0">
                <a:solidFill>
                  <a:srgbClr val="FFFFFF"/>
                </a:solidFill>
              </a:rPr>
              <a:t>RESTITUZIONE ALL’AZIENDA (INCONTRO DI RESTITUZIONE) E RACCOLTA DI NIOVE ESIGENZE</a:t>
            </a:r>
          </a:p>
        </p:txBody>
      </p:sp>
      <p:grpSp>
        <p:nvGrpSpPr>
          <p:cNvPr id="64" name="Group 2">
            <a:extLst>
              <a:ext uri="{FF2B5EF4-FFF2-40B4-BE49-F238E27FC236}">
                <a16:creationId xmlns:a16="http://schemas.microsoft.com/office/drawing/2014/main" id="{77996621-A9DC-F30B-82B1-8DCB9705B9A8}"/>
              </a:ext>
            </a:extLst>
          </p:cNvPr>
          <p:cNvGrpSpPr/>
          <p:nvPr/>
        </p:nvGrpSpPr>
        <p:grpSpPr>
          <a:xfrm>
            <a:off x="6775158" y="1159406"/>
            <a:ext cx="2329551" cy="1829409"/>
            <a:chOff x="-1270" y="0"/>
            <a:chExt cx="5075301" cy="4485005"/>
          </a:xfrm>
        </p:grpSpPr>
        <p:sp>
          <p:nvSpPr>
            <p:cNvPr id="65" name="Freeform 3">
              <a:extLst>
                <a:ext uri="{FF2B5EF4-FFF2-40B4-BE49-F238E27FC236}">
                  <a16:creationId xmlns:a16="http://schemas.microsoft.com/office/drawing/2014/main" id="{4F3636FF-FDB5-4793-7DD9-97D01547DB12}"/>
                </a:ext>
              </a:extLst>
            </p:cNvPr>
            <p:cNvSpPr/>
            <p:nvPr/>
          </p:nvSpPr>
          <p:spPr>
            <a:xfrm>
              <a:off x="16891" y="16891"/>
              <a:ext cx="5040249" cy="4451096"/>
            </a:xfrm>
            <a:custGeom>
              <a:avLst/>
              <a:gdLst/>
              <a:ahLst/>
              <a:cxnLst/>
              <a:rect l="l" t="t" r="r" b="b"/>
              <a:pathLst>
                <a:path w="5040249" h="4451096">
                  <a:moveTo>
                    <a:pt x="0" y="0"/>
                  </a:moveTo>
                  <a:lnTo>
                    <a:pt x="2812796" y="0"/>
                  </a:lnTo>
                  <a:lnTo>
                    <a:pt x="5040249" y="2225548"/>
                  </a:lnTo>
                  <a:lnTo>
                    <a:pt x="2812796" y="4451096"/>
                  </a:lnTo>
                  <a:lnTo>
                    <a:pt x="0" y="4451096"/>
                  </a:lnTo>
                  <a:lnTo>
                    <a:pt x="2227580" y="2225548"/>
                  </a:lnTo>
                  <a:close/>
                </a:path>
              </a:pathLst>
            </a:custGeom>
            <a:solidFill>
              <a:srgbClr val="09417D"/>
            </a:solidFill>
          </p:spPr>
          <p:txBody>
            <a:bodyPr/>
            <a:lstStyle/>
            <a:p>
              <a:endParaRPr lang="it-IT" sz="1200"/>
            </a:p>
          </p:txBody>
        </p:sp>
        <p:sp>
          <p:nvSpPr>
            <p:cNvPr id="66" name="Freeform 4">
              <a:extLst>
                <a:ext uri="{FF2B5EF4-FFF2-40B4-BE49-F238E27FC236}">
                  <a16:creationId xmlns:a16="http://schemas.microsoft.com/office/drawing/2014/main" id="{AF6F42B1-67F2-1C9B-B870-4AF1C0D59A7F}"/>
                </a:ext>
              </a:extLst>
            </p:cNvPr>
            <p:cNvSpPr/>
            <p:nvPr/>
          </p:nvSpPr>
          <p:spPr>
            <a:xfrm>
              <a:off x="-1270" y="0"/>
              <a:ext cx="5075301" cy="4485005"/>
            </a:xfrm>
            <a:custGeom>
              <a:avLst/>
              <a:gdLst/>
              <a:ahLst/>
              <a:cxnLst/>
              <a:rect l="l" t="t" r="r" b="b"/>
              <a:pathLst>
                <a:path w="5075301" h="4485005">
                  <a:moveTo>
                    <a:pt x="18161" y="0"/>
                  </a:moveTo>
                  <a:lnTo>
                    <a:pt x="2830957" y="0"/>
                  </a:lnTo>
                  <a:cubicBezTo>
                    <a:pt x="2835402" y="0"/>
                    <a:pt x="2839720" y="1778"/>
                    <a:pt x="2842895" y="4953"/>
                  </a:cubicBezTo>
                  <a:lnTo>
                    <a:pt x="5070348" y="2230501"/>
                  </a:lnTo>
                  <a:cubicBezTo>
                    <a:pt x="5073523" y="2233676"/>
                    <a:pt x="5075301" y="2237994"/>
                    <a:pt x="5075301" y="2242439"/>
                  </a:cubicBezTo>
                  <a:cubicBezTo>
                    <a:pt x="5075301" y="2246884"/>
                    <a:pt x="5073523" y="2251202"/>
                    <a:pt x="5070348" y="2254377"/>
                  </a:cubicBezTo>
                  <a:lnTo>
                    <a:pt x="2842895" y="4480052"/>
                  </a:lnTo>
                  <a:cubicBezTo>
                    <a:pt x="2839720" y="4483227"/>
                    <a:pt x="2835402" y="4485005"/>
                    <a:pt x="2830957" y="4485005"/>
                  </a:cubicBezTo>
                  <a:lnTo>
                    <a:pt x="18161" y="4485005"/>
                  </a:lnTo>
                  <a:cubicBezTo>
                    <a:pt x="11303" y="4485005"/>
                    <a:pt x="5080" y="4480941"/>
                    <a:pt x="2540" y="4474591"/>
                  </a:cubicBezTo>
                  <a:cubicBezTo>
                    <a:pt x="0" y="4468241"/>
                    <a:pt x="1397" y="4461002"/>
                    <a:pt x="6223" y="4456176"/>
                  </a:cubicBezTo>
                  <a:lnTo>
                    <a:pt x="2233803" y="2230501"/>
                  </a:lnTo>
                  <a:lnTo>
                    <a:pt x="2245741" y="2242439"/>
                  </a:lnTo>
                  <a:lnTo>
                    <a:pt x="2233803" y="2254377"/>
                  </a:lnTo>
                  <a:lnTo>
                    <a:pt x="6223" y="28956"/>
                  </a:lnTo>
                  <a:cubicBezTo>
                    <a:pt x="1397" y="24130"/>
                    <a:pt x="0" y="16764"/>
                    <a:pt x="2540" y="10414"/>
                  </a:cubicBezTo>
                  <a:cubicBezTo>
                    <a:pt x="5080" y="4064"/>
                    <a:pt x="11303" y="0"/>
                    <a:pt x="18161" y="0"/>
                  </a:cubicBezTo>
                  <a:moveTo>
                    <a:pt x="18161" y="33909"/>
                  </a:moveTo>
                  <a:lnTo>
                    <a:pt x="18161" y="16891"/>
                  </a:lnTo>
                  <a:lnTo>
                    <a:pt x="30226" y="4953"/>
                  </a:lnTo>
                  <a:lnTo>
                    <a:pt x="2257679" y="2230501"/>
                  </a:lnTo>
                  <a:cubicBezTo>
                    <a:pt x="2260854" y="2233676"/>
                    <a:pt x="2262632" y="2237994"/>
                    <a:pt x="2262632" y="2242439"/>
                  </a:cubicBezTo>
                  <a:cubicBezTo>
                    <a:pt x="2262632" y="2246884"/>
                    <a:pt x="2260854" y="2251202"/>
                    <a:pt x="2257679" y="2254377"/>
                  </a:cubicBezTo>
                  <a:lnTo>
                    <a:pt x="30226" y="4480052"/>
                  </a:lnTo>
                  <a:lnTo>
                    <a:pt x="18288" y="4468114"/>
                  </a:lnTo>
                  <a:lnTo>
                    <a:pt x="18288" y="4451223"/>
                  </a:lnTo>
                  <a:lnTo>
                    <a:pt x="2830957" y="4451223"/>
                  </a:lnTo>
                  <a:lnTo>
                    <a:pt x="2830957" y="4468114"/>
                  </a:lnTo>
                  <a:lnTo>
                    <a:pt x="2819019" y="4456176"/>
                  </a:lnTo>
                  <a:lnTo>
                    <a:pt x="5046472" y="2230501"/>
                  </a:lnTo>
                  <a:lnTo>
                    <a:pt x="5058410" y="2242439"/>
                  </a:lnTo>
                  <a:lnTo>
                    <a:pt x="5046472" y="2254377"/>
                  </a:lnTo>
                  <a:lnTo>
                    <a:pt x="2818892" y="28956"/>
                  </a:lnTo>
                  <a:lnTo>
                    <a:pt x="2830830" y="17018"/>
                  </a:lnTo>
                  <a:lnTo>
                    <a:pt x="2830830" y="33909"/>
                  </a:lnTo>
                  <a:lnTo>
                    <a:pt x="18161" y="33909"/>
                  </a:lnTo>
                  <a:close/>
                </a:path>
              </a:pathLst>
            </a:custGeom>
            <a:solidFill>
              <a:srgbClr val="09417D"/>
            </a:solidFill>
          </p:spPr>
          <p:txBody>
            <a:bodyPr/>
            <a:lstStyle/>
            <a:p>
              <a:endParaRPr lang="it-IT" sz="1200"/>
            </a:p>
          </p:txBody>
        </p:sp>
      </p:grpSp>
      <p:sp>
        <p:nvSpPr>
          <p:cNvPr id="68" name="TextBox 17">
            <a:extLst>
              <a:ext uri="{FF2B5EF4-FFF2-40B4-BE49-F238E27FC236}">
                <a16:creationId xmlns:a16="http://schemas.microsoft.com/office/drawing/2014/main" id="{E4151A46-1A6C-1055-4065-58344CF6D28B}"/>
              </a:ext>
            </a:extLst>
          </p:cNvPr>
          <p:cNvSpPr txBox="1"/>
          <p:nvPr/>
        </p:nvSpPr>
        <p:spPr>
          <a:xfrm>
            <a:off x="7739452" y="1330848"/>
            <a:ext cx="656456" cy="141211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620"/>
              </a:lnSpc>
              <a:spcBef>
                <a:spcPct val="0"/>
              </a:spcBef>
            </a:pPr>
            <a:r>
              <a:rPr lang="en-US" sz="800" spc="-58" dirty="0">
                <a:solidFill>
                  <a:srgbClr val="FFFFFF"/>
                </a:solidFill>
              </a:rPr>
              <a:t>DE BRIEFING CON GRUPPO DI LAVORO E CARICAMENTO ESITI SU SILP E CHIUSURA SELEZIONE </a:t>
            </a:r>
          </a:p>
        </p:txBody>
      </p:sp>
      <p:pic>
        <p:nvPicPr>
          <p:cNvPr id="50" name="Immagine 49">
            <a:extLst>
              <a:ext uri="{FF2B5EF4-FFF2-40B4-BE49-F238E27FC236}">
                <a16:creationId xmlns:a16="http://schemas.microsoft.com/office/drawing/2014/main" id="{CAFE82C4-A263-EC49-B3E6-01DEB84AAA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587" y="2430046"/>
            <a:ext cx="753091" cy="753091"/>
          </a:xfrm>
          <a:prstGeom prst="rect">
            <a:avLst/>
          </a:prstGeom>
        </p:spPr>
      </p:pic>
      <p:sp>
        <p:nvSpPr>
          <p:cNvPr id="69" name="CasellaDiTesto 68">
            <a:extLst>
              <a:ext uri="{FF2B5EF4-FFF2-40B4-BE49-F238E27FC236}">
                <a16:creationId xmlns:a16="http://schemas.microsoft.com/office/drawing/2014/main" id="{6738BAD2-598A-12C0-83A7-2544DFA0C297}"/>
              </a:ext>
            </a:extLst>
          </p:cNvPr>
          <p:cNvSpPr txBox="1"/>
          <p:nvPr/>
        </p:nvSpPr>
        <p:spPr>
          <a:xfrm>
            <a:off x="266385" y="1849851"/>
            <a:ext cx="850577" cy="338554"/>
          </a:xfrm>
          <a:prstGeom prst="rect">
            <a:avLst/>
          </a:prstGeom>
          <a:solidFill>
            <a:srgbClr val="FF0000"/>
          </a:solidFill>
        </p:spPr>
        <p:txBody>
          <a:bodyPr wrap="square" rtlCol="0">
            <a:spAutoFit/>
          </a:bodyPr>
          <a:lstStyle/>
          <a:p>
            <a:pPr algn="ctr"/>
            <a:r>
              <a:rPr lang="it-IT" b="1">
                <a:solidFill>
                  <a:schemeClr val="bg1"/>
                </a:solidFill>
              </a:rPr>
              <a:t>FASE 3</a:t>
            </a:r>
          </a:p>
        </p:txBody>
      </p:sp>
      <p:sp>
        <p:nvSpPr>
          <p:cNvPr id="5" name="Rettangolo 4">
            <a:extLst>
              <a:ext uri="{FF2B5EF4-FFF2-40B4-BE49-F238E27FC236}">
                <a16:creationId xmlns:a16="http://schemas.microsoft.com/office/drawing/2014/main" id="{AB6206FE-0E43-BB5A-A8EC-A78638AA68F7}"/>
              </a:ext>
            </a:extLst>
          </p:cNvPr>
          <p:cNvSpPr/>
          <p:nvPr/>
        </p:nvSpPr>
        <p:spPr>
          <a:xfrm>
            <a:off x="675787" y="4491110"/>
            <a:ext cx="285668" cy="1503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BD49A848-8193-4BBD-92DF-E03EFA8C2E76}"/>
              </a:ext>
            </a:extLst>
          </p:cNvPr>
          <p:cNvSpPr/>
          <p:nvPr/>
        </p:nvSpPr>
        <p:spPr>
          <a:xfrm>
            <a:off x="675787" y="4718663"/>
            <a:ext cx="285668" cy="150306"/>
          </a:xfrm>
          <a:prstGeom prst="rect">
            <a:avLst/>
          </a:prstGeom>
          <a:solidFill>
            <a:srgbClr val="09417D"/>
          </a:solidFill>
        </p:spPr>
        <p:txBody>
          <a:bodyPr/>
          <a:lstStyle/>
          <a:p>
            <a:endParaRPr lang="it-IT" sz="1200">
              <a:solidFill>
                <a:schemeClr val="tx1"/>
              </a:solidFill>
              <a:latin typeface="Calibri" panose="020F0502020204030204" pitchFamily="34" charset="0"/>
              <a:ea typeface="MS PGothic" panose="020B0600070205080204" pitchFamily="34" charset="-128"/>
            </a:endParaRPr>
          </a:p>
        </p:txBody>
      </p:sp>
      <p:sp>
        <p:nvSpPr>
          <p:cNvPr id="7" name="CasellaDiTesto 6">
            <a:extLst>
              <a:ext uri="{FF2B5EF4-FFF2-40B4-BE49-F238E27FC236}">
                <a16:creationId xmlns:a16="http://schemas.microsoft.com/office/drawing/2014/main" id="{88BB3183-FE78-1BDC-7C26-0A208C99370A}"/>
              </a:ext>
            </a:extLst>
          </p:cNvPr>
          <p:cNvSpPr txBox="1"/>
          <p:nvPr/>
        </p:nvSpPr>
        <p:spPr>
          <a:xfrm>
            <a:off x="1029057" y="4646618"/>
            <a:ext cx="1104541" cy="253916"/>
          </a:xfrm>
          <a:prstGeom prst="rect">
            <a:avLst/>
          </a:prstGeom>
          <a:noFill/>
        </p:spPr>
        <p:txBody>
          <a:bodyPr wrap="square">
            <a:spAutoFit/>
          </a:bodyPr>
          <a:lstStyle/>
          <a:p>
            <a:r>
              <a:rPr lang="en-US" sz="1050" u="none" spc="-58">
                <a:latin typeface="Titillium Web 1"/>
              </a:rPr>
              <a:t>VERSO INTERNO</a:t>
            </a:r>
            <a:endParaRPr lang="it-IT" sz="1050"/>
          </a:p>
        </p:txBody>
      </p:sp>
      <p:sp>
        <p:nvSpPr>
          <p:cNvPr id="8" name="CasellaDiTesto 7">
            <a:extLst>
              <a:ext uri="{FF2B5EF4-FFF2-40B4-BE49-F238E27FC236}">
                <a16:creationId xmlns:a16="http://schemas.microsoft.com/office/drawing/2014/main" id="{E45959AD-5C93-FE96-3D06-5AA0C853F3CE}"/>
              </a:ext>
            </a:extLst>
          </p:cNvPr>
          <p:cNvSpPr txBox="1"/>
          <p:nvPr/>
        </p:nvSpPr>
        <p:spPr>
          <a:xfrm>
            <a:off x="1029058" y="4440213"/>
            <a:ext cx="1104541" cy="253916"/>
          </a:xfrm>
          <a:prstGeom prst="rect">
            <a:avLst/>
          </a:prstGeom>
          <a:noFill/>
        </p:spPr>
        <p:txBody>
          <a:bodyPr wrap="square">
            <a:spAutoFit/>
          </a:bodyPr>
          <a:lstStyle/>
          <a:p>
            <a:r>
              <a:rPr lang="en-US" sz="1050" u="none" spc="-58">
                <a:latin typeface="Titillium Web 1"/>
              </a:rPr>
              <a:t>VERSO ESTERNO</a:t>
            </a:r>
            <a:endParaRPr lang="it-IT" sz="1050"/>
          </a:p>
        </p:txBody>
      </p:sp>
      <p:sp>
        <p:nvSpPr>
          <p:cNvPr id="9" name="CasellaDiTesto 8">
            <a:extLst>
              <a:ext uri="{FF2B5EF4-FFF2-40B4-BE49-F238E27FC236}">
                <a16:creationId xmlns:a16="http://schemas.microsoft.com/office/drawing/2014/main" id="{6DE6E746-7A17-F29F-FC0A-0C833321E0F9}"/>
              </a:ext>
            </a:extLst>
          </p:cNvPr>
          <p:cNvSpPr txBox="1"/>
          <p:nvPr/>
        </p:nvSpPr>
        <p:spPr>
          <a:xfrm>
            <a:off x="2746395" y="3050968"/>
            <a:ext cx="1186511" cy="775547"/>
          </a:xfrm>
          <a:prstGeom prst="rect">
            <a:avLst/>
          </a:prstGeom>
          <a:solidFill>
            <a:srgbClr val="09417D"/>
          </a:solidFill>
        </p:spPr>
        <p:txBody>
          <a:bodyPr/>
          <a:lstStyle>
            <a:defPPr>
              <a:defRPr lang="it-IT"/>
            </a:defPPr>
            <a:lvl1pPr>
              <a:defRPr sz="1200"/>
            </a:lvl1pPr>
          </a:lstStyle>
          <a:p>
            <a:pPr algn="ctr"/>
            <a:r>
              <a:rPr lang="en-US" sz="900" dirty="0">
                <a:solidFill>
                  <a:schemeClr val="bg1"/>
                </a:solidFill>
              </a:rPr>
              <a:t>RACCORDO CON SERVIZIO SOSTEGNO RICERCA ATTIVA DEL LAVORO </a:t>
            </a:r>
            <a:endParaRPr lang="it-IT" sz="900" dirty="0">
              <a:solidFill>
                <a:schemeClr val="bg1"/>
              </a:solidFill>
            </a:endParaRPr>
          </a:p>
        </p:txBody>
      </p:sp>
      <p:sp>
        <p:nvSpPr>
          <p:cNvPr id="11" name="CasellaDiTesto 10">
            <a:extLst>
              <a:ext uri="{FF2B5EF4-FFF2-40B4-BE49-F238E27FC236}">
                <a16:creationId xmlns:a16="http://schemas.microsoft.com/office/drawing/2014/main" id="{2A6411B8-75AF-BEE1-041B-0A8473E5AF25}"/>
              </a:ext>
            </a:extLst>
          </p:cNvPr>
          <p:cNvSpPr txBox="1"/>
          <p:nvPr/>
        </p:nvSpPr>
        <p:spPr>
          <a:xfrm>
            <a:off x="4091949" y="3050968"/>
            <a:ext cx="1352205" cy="783523"/>
          </a:xfrm>
          <a:prstGeom prst="rect">
            <a:avLst/>
          </a:prstGeom>
          <a:solidFill>
            <a:srgbClr val="09417D"/>
          </a:solidFill>
        </p:spPr>
        <p:txBody>
          <a:bodyPr/>
          <a:lstStyle>
            <a:defPPr>
              <a:defRPr lang="it-IT"/>
            </a:defPPr>
            <a:lvl1pPr>
              <a:defRPr sz="1200"/>
            </a:lvl1pPr>
          </a:lstStyle>
          <a:p>
            <a:pPr algn="ctr"/>
            <a:r>
              <a:rPr lang="en-US" sz="900" dirty="0">
                <a:solidFill>
                  <a:schemeClr val="bg1"/>
                </a:solidFill>
              </a:rPr>
              <a:t>RACCORDO CON SERVIZIOO SOSTEGNO RICERCA ATTIVA DEL LAVORO  - AREE DI SVILUPPO</a:t>
            </a:r>
            <a:endParaRPr lang="it-IT" sz="900" dirty="0">
              <a:solidFill>
                <a:schemeClr val="bg1"/>
              </a:solidFill>
            </a:endParaRPr>
          </a:p>
        </p:txBody>
      </p:sp>
      <p:sp>
        <p:nvSpPr>
          <p:cNvPr id="12" name="CasellaDiTesto 11">
            <a:extLst>
              <a:ext uri="{FF2B5EF4-FFF2-40B4-BE49-F238E27FC236}">
                <a16:creationId xmlns:a16="http://schemas.microsoft.com/office/drawing/2014/main" id="{73BBD6AB-E178-00C4-541A-40D09DD1AA93}"/>
              </a:ext>
            </a:extLst>
          </p:cNvPr>
          <p:cNvSpPr txBox="1"/>
          <p:nvPr/>
        </p:nvSpPr>
        <p:spPr>
          <a:xfrm>
            <a:off x="5578802" y="3050968"/>
            <a:ext cx="1352205" cy="807778"/>
          </a:xfrm>
          <a:prstGeom prst="rect">
            <a:avLst/>
          </a:prstGeom>
          <a:solidFill>
            <a:srgbClr val="0E7DD0"/>
          </a:solidFill>
        </p:spPr>
        <p:txBody>
          <a:bodyPr/>
          <a:lstStyle>
            <a:defPPr>
              <a:defRPr lang="it-IT"/>
            </a:defPPr>
            <a:lvl1pPr>
              <a:defRPr sz="1200"/>
            </a:lvl1pPr>
          </a:lstStyle>
          <a:p>
            <a:pPr algn="ctr"/>
            <a:r>
              <a:rPr lang="en-US" sz="900" dirty="0">
                <a:solidFill>
                  <a:schemeClr val="bg1"/>
                </a:solidFill>
              </a:rPr>
              <a:t>COLLOQUI AZIENDALI DI APPROFONDIMENTO (CHIUSURA O RIAVVIO RICERCA)</a:t>
            </a:r>
            <a:endParaRPr lang="it-IT" sz="900" dirty="0">
              <a:solidFill>
                <a:schemeClr val="bg1"/>
              </a:solidFill>
            </a:endParaRPr>
          </a:p>
        </p:txBody>
      </p:sp>
      <p:sp>
        <p:nvSpPr>
          <p:cNvPr id="14" name="CasellaDiTesto 13">
            <a:extLst>
              <a:ext uri="{FF2B5EF4-FFF2-40B4-BE49-F238E27FC236}">
                <a16:creationId xmlns:a16="http://schemas.microsoft.com/office/drawing/2014/main" id="{BF05FD17-6B23-D55D-E7A4-07E6BBB4AA5E}"/>
              </a:ext>
            </a:extLst>
          </p:cNvPr>
          <p:cNvSpPr txBox="1"/>
          <p:nvPr/>
        </p:nvSpPr>
        <p:spPr>
          <a:xfrm>
            <a:off x="3498155" y="4035138"/>
            <a:ext cx="2508969" cy="861774"/>
          </a:xfrm>
          <a:prstGeom prst="rect">
            <a:avLst/>
          </a:prstGeom>
          <a:noFill/>
        </p:spPr>
        <p:txBody>
          <a:bodyPr wrap="square">
            <a:spAutoFit/>
          </a:bodyPr>
          <a:lstStyle/>
          <a:p>
            <a:pPr marL="171450" indent="-171450" algn="l">
              <a:buFont typeface="Courier New" panose="02070309020205020404" pitchFamily="49" charset="0"/>
              <a:buChar char="o"/>
            </a:pPr>
            <a:r>
              <a:rPr lang="it-IT" sz="1000">
                <a:solidFill>
                  <a:srgbClr val="002060"/>
                </a:solidFill>
                <a:latin typeface="+mn-lt"/>
                <a:ea typeface="+mj-ea"/>
                <a:cs typeface="+mj-cs"/>
              </a:rPr>
              <a:t>Esiti qualitativi (annotazione qualitativi, riflessioni e commenti, riportare la frase della persona)</a:t>
            </a:r>
          </a:p>
          <a:p>
            <a:pPr marL="171450" indent="-171450" algn="l">
              <a:buFont typeface="Courier New" panose="02070309020205020404" pitchFamily="49" charset="0"/>
              <a:buChar char="o"/>
            </a:pPr>
            <a:r>
              <a:rPr lang="it-IT" sz="1000">
                <a:solidFill>
                  <a:srgbClr val="002060"/>
                </a:solidFill>
                <a:latin typeface="+mn-lt"/>
                <a:ea typeface="+mj-ea"/>
                <a:cs typeface="+mj-cs"/>
              </a:rPr>
              <a:t>Esiti quantitativi</a:t>
            </a:r>
          </a:p>
          <a:p>
            <a:pPr marL="171450" indent="-171450" algn="l">
              <a:buFont typeface="Courier New" panose="02070309020205020404" pitchFamily="49" charset="0"/>
              <a:buChar char="o"/>
            </a:pPr>
            <a:r>
              <a:rPr lang="it-IT" sz="1000" b="1">
                <a:solidFill>
                  <a:srgbClr val="002060"/>
                </a:solidFill>
                <a:latin typeface="+mn-lt"/>
                <a:ea typeface="+mj-ea"/>
                <a:cs typeface="+mj-cs"/>
              </a:rPr>
              <a:t>Report finale dell’AC</a:t>
            </a:r>
          </a:p>
        </p:txBody>
      </p:sp>
      <p:sp>
        <p:nvSpPr>
          <p:cNvPr id="15" name="Cilindro 14">
            <a:extLst>
              <a:ext uri="{FF2B5EF4-FFF2-40B4-BE49-F238E27FC236}">
                <a16:creationId xmlns:a16="http://schemas.microsoft.com/office/drawing/2014/main" id="{A2214720-D9A8-E7B5-493F-D04FEF52F6A2}"/>
              </a:ext>
            </a:extLst>
          </p:cNvPr>
          <p:cNvSpPr/>
          <p:nvPr/>
        </p:nvSpPr>
        <p:spPr>
          <a:xfrm>
            <a:off x="3464125" y="3932783"/>
            <a:ext cx="2460426" cy="984845"/>
          </a:xfrm>
          <a:prstGeom prst="can">
            <a:avLst>
              <a:gd name="adj" fmla="val 161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extLst>
              <a:ext uri="{FF2B5EF4-FFF2-40B4-BE49-F238E27FC236}">
                <a16:creationId xmlns:a16="http://schemas.microsoft.com/office/drawing/2014/main" id="{857B297A-CA6F-D242-3FAD-3C0B3E7A54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221533" y="4524352"/>
            <a:ext cx="553244" cy="553244"/>
          </a:xfrm>
          <a:prstGeom prst="rect">
            <a:avLst/>
          </a:prstGeom>
        </p:spPr>
      </p:pic>
    </p:spTree>
    <p:extLst>
      <p:ext uri="{BB962C8B-B14F-4D97-AF65-F5344CB8AC3E}">
        <p14:creationId xmlns:p14="http://schemas.microsoft.com/office/powerpoint/2010/main" val="1449285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C91A6CD-AC4E-10C6-3869-48550091C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589" y="143002"/>
            <a:ext cx="286766" cy="286766"/>
          </a:xfrm>
          <a:prstGeom prst="rect">
            <a:avLst/>
          </a:prstGeom>
        </p:spPr>
      </p:pic>
      <p:sp>
        <p:nvSpPr>
          <p:cNvPr id="4" name="object 2">
            <a:extLst>
              <a:ext uri="{FF2B5EF4-FFF2-40B4-BE49-F238E27FC236}">
                <a16:creationId xmlns:a16="http://schemas.microsoft.com/office/drawing/2014/main" id="{DA3BFA06-6C26-7F07-0B04-7F02F4AFC397}"/>
              </a:ext>
            </a:extLst>
          </p:cNvPr>
          <p:cNvSpPr txBox="1">
            <a:spLocks/>
          </p:cNvSpPr>
          <p:nvPr/>
        </p:nvSpPr>
        <p:spPr>
          <a:xfrm>
            <a:off x="318458" y="78368"/>
            <a:ext cx="3241847" cy="416033"/>
          </a:xfrm>
          <a:prstGeom prst="rect">
            <a:avLst/>
          </a:prstGeom>
        </p:spPr>
        <p:txBody>
          <a:bodyPr vert="horz" wrap="square" lIns="0" tIns="6879" rIns="0" bIns="0" rtlCol="0">
            <a:spAutoFit/>
          </a:bodyPr>
          <a:lstStyle>
            <a:lvl1pPr>
              <a:defRPr sz="3750" b="1" i="0">
                <a:solidFill>
                  <a:srgbClr val="2057AF"/>
                </a:solidFill>
                <a:latin typeface="Roboto"/>
                <a:ea typeface="+mj-ea"/>
                <a:cs typeface="Roboto"/>
              </a:defRPr>
            </a:lvl1pPr>
          </a:lstStyle>
          <a:p>
            <a:pPr>
              <a:lnSpc>
                <a:spcPct val="107000"/>
              </a:lnSpc>
              <a:spcAft>
                <a:spcPts val="800"/>
              </a:spcAft>
            </a:pPr>
            <a:r>
              <a:rPr lang="it-IT" sz="2600">
                <a:solidFill>
                  <a:srgbClr val="09417D"/>
                </a:solidFill>
                <a:latin typeface="+mn-lt"/>
                <a:ea typeface="+mn-ea"/>
                <a:cs typeface="Calibri" panose="020F0502020204030204" pitchFamily="34" charset="0"/>
              </a:rPr>
              <a:t>Il report finale dell’AC</a:t>
            </a:r>
            <a:endParaRPr lang="it-IT" sz="25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D6479E6A-27CC-C565-A511-0AD0B7BB32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623648" y="-5961"/>
            <a:ext cx="788556" cy="788556"/>
          </a:xfrm>
          <a:prstGeom prst="rect">
            <a:avLst/>
          </a:prstGeom>
        </p:spPr>
      </p:pic>
      <p:sp>
        <p:nvSpPr>
          <p:cNvPr id="6" name="CasellaDiTesto 5">
            <a:extLst>
              <a:ext uri="{FF2B5EF4-FFF2-40B4-BE49-F238E27FC236}">
                <a16:creationId xmlns:a16="http://schemas.microsoft.com/office/drawing/2014/main" id="{5B62BCC5-8735-F169-B97D-976FF403B98B}"/>
              </a:ext>
            </a:extLst>
          </p:cNvPr>
          <p:cNvSpPr txBox="1"/>
          <p:nvPr/>
        </p:nvSpPr>
        <p:spPr>
          <a:xfrm>
            <a:off x="5767031" y="143002"/>
            <a:ext cx="2784389" cy="646331"/>
          </a:xfrm>
          <a:prstGeom prst="rect">
            <a:avLst/>
          </a:prstGeom>
          <a:noFill/>
        </p:spPr>
        <p:txBody>
          <a:bodyPr wrap="square">
            <a:spAutoFit/>
          </a:bodyPr>
          <a:lstStyle/>
          <a:p>
            <a:r>
              <a:rPr lang="it-IT" sz="1200" b="1">
                <a:solidFill>
                  <a:srgbClr val="09417D"/>
                </a:solidFill>
                <a:latin typeface="Calibri" panose="020F0502020204030204" pitchFamily="34" charset="0"/>
                <a:ea typeface="MS PGothic" panose="020B0600070205080204" pitchFamily="34" charset="-128"/>
                <a:cs typeface="Calibri" panose="020F0502020204030204" pitchFamily="34" charset="0"/>
              </a:rPr>
              <a:t>Fase 3:    E</a:t>
            </a:r>
            <a:r>
              <a:rPr lang="it-IT" sz="1200" b="1">
                <a:solidFill>
                  <a:srgbClr val="09417D"/>
                </a:solidFill>
                <a:cs typeface="Calibri" panose="020F0502020204030204" pitchFamily="34" charset="0"/>
              </a:rPr>
              <a:t>laborazione, monitoraggio avanzamento del progetto e analisi risultati</a:t>
            </a:r>
          </a:p>
        </p:txBody>
      </p:sp>
      <p:sp>
        <p:nvSpPr>
          <p:cNvPr id="7" name="CasellaDiTesto 6">
            <a:extLst>
              <a:ext uri="{FF2B5EF4-FFF2-40B4-BE49-F238E27FC236}">
                <a16:creationId xmlns:a16="http://schemas.microsoft.com/office/drawing/2014/main" id="{63973E64-DE88-CC05-9010-9DEEE81B69B8}"/>
              </a:ext>
            </a:extLst>
          </p:cNvPr>
          <p:cNvSpPr txBox="1"/>
          <p:nvPr/>
        </p:nvSpPr>
        <p:spPr>
          <a:xfrm>
            <a:off x="227589" y="684272"/>
            <a:ext cx="8019876" cy="344069"/>
          </a:xfrm>
          <a:prstGeom prst="rect">
            <a:avLst/>
          </a:prstGeom>
          <a:noFill/>
        </p:spPr>
        <p:txBody>
          <a:bodyPr wrap="square" lIns="91440" tIns="45720" rIns="91440" bIns="45720" anchor="t">
            <a:spAutoFit/>
          </a:bodyPr>
          <a:lstStyle/>
          <a:p>
            <a:pPr algn="just">
              <a:lnSpc>
                <a:spcPct val="107000"/>
              </a:lnSpc>
              <a:spcAft>
                <a:spcPts val="600"/>
              </a:spcAft>
            </a:pPr>
            <a:r>
              <a:rPr lang="it-IT">
                <a:solidFill>
                  <a:srgbClr val="001F5F"/>
                </a:solidFill>
                <a:latin typeface="Calibri"/>
                <a:ea typeface="Calibri" panose="020F0502020204030204" pitchFamily="34" charset="0"/>
                <a:cs typeface="Calibri"/>
              </a:rPr>
              <a:t>Indice</a:t>
            </a:r>
            <a:endParaRPr lang="it-IT" sz="1200">
              <a:latin typeface="Calibri"/>
              <a:ea typeface="Calibri" panose="020F0502020204030204" pitchFamily="34" charset="0"/>
              <a:cs typeface="Calibri"/>
            </a:endParaRPr>
          </a:p>
        </p:txBody>
      </p:sp>
      <p:sp>
        <p:nvSpPr>
          <p:cNvPr id="8" name="CasellaDiTesto 7">
            <a:extLst>
              <a:ext uri="{FF2B5EF4-FFF2-40B4-BE49-F238E27FC236}">
                <a16:creationId xmlns:a16="http://schemas.microsoft.com/office/drawing/2014/main" id="{512E6AB0-729E-F224-5324-A22072A87791}"/>
              </a:ext>
            </a:extLst>
          </p:cNvPr>
          <p:cNvSpPr txBox="1"/>
          <p:nvPr/>
        </p:nvSpPr>
        <p:spPr>
          <a:xfrm>
            <a:off x="68742" y="1040216"/>
            <a:ext cx="7906624" cy="3770328"/>
          </a:xfrm>
          <a:prstGeom prst="rect">
            <a:avLst/>
          </a:prstGeom>
          <a:noFill/>
        </p:spPr>
        <p:txBody>
          <a:bodyPr wrap="square" lIns="91440" tIns="45720" rIns="91440" bIns="45720" anchor="t">
            <a:spAutoFit/>
          </a:bodyPr>
          <a:lstStyle/>
          <a:p>
            <a:pPr marL="285750" indent="-285750" algn="just">
              <a:lnSpc>
                <a:spcPct val="107000"/>
              </a:lnSpc>
              <a:buFont typeface="Arial" panose="020B0604020202020204" pitchFamily="34" charset="0"/>
              <a:buChar char="•"/>
            </a:pPr>
            <a:r>
              <a:rPr lang="it-IT" sz="1400">
                <a:solidFill>
                  <a:srgbClr val="FF0000"/>
                </a:solidFill>
                <a:latin typeface="Calibri"/>
                <a:ea typeface="Calibri" panose="020F0502020204030204" pitchFamily="34" charset="0"/>
                <a:cs typeface="Times New Roman"/>
              </a:rPr>
              <a:t>assessment: metodo e strumenti </a:t>
            </a:r>
            <a:r>
              <a:rPr lang="it-IT" sz="1400">
                <a:solidFill>
                  <a:srgbClr val="001F5F"/>
                </a:solidFill>
                <a:latin typeface="Calibri"/>
                <a:cs typeface="Calibri"/>
              </a:rPr>
              <a:t>(</a:t>
            </a:r>
            <a:r>
              <a:rPr lang="it-IT" sz="1400">
                <a:solidFill>
                  <a:schemeClr val="accent1">
                    <a:lumMod val="50000"/>
                  </a:schemeClr>
                </a:solidFill>
                <a:latin typeface="Calibri"/>
                <a:ea typeface="Calibri" panose="020F0502020204030204" pitchFamily="34" charset="0"/>
                <a:cs typeface="Times New Roman"/>
              </a:rPr>
              <a:t>descrizione della metodologia e degli strumenti condivisi con impresa);</a:t>
            </a:r>
          </a:p>
          <a:p>
            <a:pPr marL="692150" lvl="1" indent="-285750" algn="just">
              <a:lnSpc>
                <a:spcPct val="107000"/>
              </a:lnSpc>
              <a:buFont typeface="Arial" panose="020B0604020202020204" pitchFamily="34" charset="0"/>
              <a:buChar char="•"/>
            </a:pPr>
            <a:r>
              <a:rPr lang="it-IT" sz="1400">
                <a:solidFill>
                  <a:srgbClr val="FF0000"/>
                </a:solidFill>
                <a:latin typeface="Calibri"/>
                <a:cs typeface="Times New Roman"/>
              </a:rPr>
              <a:t>Il modello dell’</a:t>
            </a:r>
            <a:r>
              <a:rPr lang="it-IT" sz="1400" err="1">
                <a:solidFill>
                  <a:srgbClr val="FF0000"/>
                </a:solidFill>
                <a:latin typeface="Calibri"/>
                <a:cs typeface="Times New Roman"/>
              </a:rPr>
              <a:t>assessment</a:t>
            </a:r>
            <a:r>
              <a:rPr lang="it-IT" sz="1400">
                <a:solidFill>
                  <a:srgbClr val="FF0000"/>
                </a:solidFill>
                <a:latin typeface="Calibri"/>
                <a:cs typeface="Times New Roman"/>
              </a:rPr>
              <a:t> Center di APL in sintesi</a:t>
            </a:r>
          </a:p>
          <a:p>
            <a:pPr marL="285750" indent="-285750" algn="just">
              <a:lnSpc>
                <a:spcPct val="107000"/>
              </a:lnSpc>
              <a:buFont typeface="Arial" panose="020B0604020202020204" pitchFamily="34" charset="0"/>
              <a:buChar char="•"/>
            </a:pPr>
            <a:r>
              <a:rPr lang="it-IT" sz="1400">
                <a:solidFill>
                  <a:srgbClr val="FF0000"/>
                </a:solidFill>
                <a:latin typeface="Calibri"/>
                <a:cs typeface="Times New Roman"/>
              </a:rPr>
              <a:t>Focus sulle competenze </a:t>
            </a:r>
            <a:r>
              <a:rPr lang="it-IT" sz="1400">
                <a:solidFill>
                  <a:srgbClr val="001F5F"/>
                </a:solidFill>
                <a:latin typeface="Calibri"/>
                <a:cs typeface="Calibri"/>
              </a:rPr>
              <a:t>(descrizione delle competenze sia tecniche sia comportamentali condivise con l’azienda e analizzate nel processo di valutazione);</a:t>
            </a:r>
          </a:p>
          <a:p>
            <a:pPr marL="285750" indent="-285750" algn="just">
              <a:lnSpc>
                <a:spcPct val="107000"/>
              </a:lnSpc>
              <a:buFont typeface="Arial" panose="020B0604020202020204" pitchFamily="34" charset="0"/>
              <a:buChar char="•"/>
            </a:pPr>
            <a:r>
              <a:rPr lang="es-CL" sz="1400">
                <a:solidFill>
                  <a:srgbClr val="FF0000"/>
                </a:solidFill>
                <a:latin typeface="Calibri"/>
                <a:cs typeface="Times New Roman"/>
              </a:rPr>
              <a:t>Finalità dell’assessment e descrizione della posizione di lavoro </a:t>
            </a:r>
            <a:r>
              <a:rPr lang="es-CL" sz="1400">
                <a:solidFill>
                  <a:schemeClr val="accent1">
                    <a:lumMod val="50000"/>
                  </a:schemeClr>
                </a:solidFill>
                <a:latin typeface="Calibri"/>
                <a:cs typeface="Times New Roman"/>
              </a:rPr>
              <a:t>(</a:t>
            </a:r>
            <a:r>
              <a:rPr lang="it-IT" sz="1400">
                <a:solidFill>
                  <a:schemeClr val="accent1">
                    <a:lumMod val="50000"/>
                  </a:schemeClr>
                </a:solidFill>
                <a:latin typeface="Calibri"/>
                <a:cs typeface="Times New Roman"/>
              </a:rPr>
              <a:t>requisiti tecnici-professionali preferibili e attitudini e competenze attese – da personalizzare per ogni azienda);</a:t>
            </a:r>
          </a:p>
          <a:p>
            <a:pPr marL="285750" indent="-285750" algn="just">
              <a:lnSpc>
                <a:spcPct val="107000"/>
              </a:lnSpc>
              <a:buFont typeface="Arial" panose="020B0604020202020204" pitchFamily="34" charset="0"/>
              <a:buChar char="•"/>
            </a:pPr>
            <a:r>
              <a:rPr lang="it-IT" sz="1400">
                <a:solidFill>
                  <a:srgbClr val="FF0000"/>
                </a:solidFill>
                <a:latin typeface="Calibri"/>
                <a:cs typeface="Times New Roman"/>
              </a:rPr>
              <a:t>Le competenze osservate e la scala di valutazione utilizzata </a:t>
            </a:r>
            <a:r>
              <a:rPr lang="it-IT" sz="1400">
                <a:solidFill>
                  <a:schemeClr val="accent1">
                    <a:lumMod val="50000"/>
                  </a:schemeClr>
                </a:solidFill>
                <a:latin typeface="Calibri"/>
                <a:cs typeface="Times New Roman"/>
              </a:rPr>
              <a:t>(</a:t>
            </a:r>
            <a:r>
              <a:rPr lang="it-IT" sz="1400" err="1">
                <a:solidFill>
                  <a:schemeClr val="accent1">
                    <a:lumMod val="50000"/>
                  </a:schemeClr>
                </a:solidFill>
                <a:latin typeface="Calibri"/>
                <a:cs typeface="Times New Roman"/>
              </a:rPr>
              <a:t>Likert</a:t>
            </a:r>
            <a:r>
              <a:rPr lang="it-IT" sz="1400">
                <a:solidFill>
                  <a:schemeClr val="accent1">
                    <a:lumMod val="50000"/>
                  </a:schemeClr>
                </a:solidFill>
                <a:latin typeface="Calibri"/>
                <a:cs typeface="Times New Roman"/>
              </a:rPr>
              <a:t> a 5 punti); </a:t>
            </a:r>
          </a:p>
          <a:p>
            <a:pPr marL="285750" indent="-285750" algn="just">
              <a:lnSpc>
                <a:spcPct val="107000"/>
              </a:lnSpc>
              <a:buFont typeface="Arial" panose="020B0604020202020204" pitchFamily="34" charset="0"/>
              <a:buChar char="•"/>
            </a:pPr>
            <a:r>
              <a:rPr lang="it-IT" sz="1400">
                <a:solidFill>
                  <a:srgbClr val="FF0000"/>
                </a:solidFill>
                <a:latin typeface="Calibri"/>
                <a:cs typeface="Times New Roman"/>
              </a:rPr>
              <a:t>Il dizionario delle competenze </a:t>
            </a:r>
            <a:r>
              <a:rPr lang="it-IT" sz="1400">
                <a:solidFill>
                  <a:schemeClr val="accent1">
                    <a:lumMod val="50000"/>
                  </a:schemeClr>
                </a:solidFill>
                <a:latin typeface="Calibri"/>
                <a:cs typeface="Times New Roman"/>
              </a:rPr>
              <a:t>(titolo, definizione e indicatori – da personalizzare con ogni azienda);</a:t>
            </a:r>
          </a:p>
          <a:p>
            <a:pPr marL="285750" indent="-285750" algn="just">
              <a:lnSpc>
                <a:spcPct val="107000"/>
              </a:lnSpc>
              <a:buFont typeface="Arial" panose="020B0604020202020204" pitchFamily="34" charset="0"/>
              <a:buChar char="•"/>
            </a:pPr>
            <a:r>
              <a:rPr lang="it-IT" sz="1400">
                <a:solidFill>
                  <a:srgbClr val="FF0000"/>
                </a:solidFill>
                <a:latin typeface="Calibri"/>
                <a:cs typeface="Times New Roman"/>
              </a:rPr>
              <a:t>Processo di lavoro e articolazione delle prove</a:t>
            </a:r>
            <a:r>
              <a:rPr lang="it-IT" sz="1400">
                <a:solidFill>
                  <a:schemeClr val="accent1">
                    <a:lumMod val="50000"/>
                  </a:schemeClr>
                </a:solidFill>
                <a:latin typeface="Calibri"/>
                <a:cs typeface="Times New Roman"/>
              </a:rPr>
              <a:t>; </a:t>
            </a:r>
          </a:p>
          <a:p>
            <a:pPr marL="285750" indent="-285750" algn="just">
              <a:lnSpc>
                <a:spcPct val="107000"/>
              </a:lnSpc>
              <a:buFont typeface="Arial" panose="020B0604020202020204" pitchFamily="34" charset="0"/>
              <a:buChar char="•"/>
            </a:pPr>
            <a:r>
              <a:rPr lang="it-IT" sz="1400">
                <a:solidFill>
                  <a:srgbClr val="FF0000"/>
                </a:solidFill>
                <a:latin typeface="Calibri"/>
                <a:cs typeface="Times New Roman"/>
              </a:rPr>
              <a:t>Sintesi del profilo quali-quantitativa e indicazione per on-</a:t>
            </a:r>
            <a:r>
              <a:rPr lang="it-IT" sz="1400" err="1">
                <a:solidFill>
                  <a:srgbClr val="FF0000"/>
                </a:solidFill>
                <a:latin typeface="Calibri"/>
                <a:cs typeface="Times New Roman"/>
              </a:rPr>
              <a:t>boarding</a:t>
            </a:r>
            <a:r>
              <a:rPr lang="it-IT" sz="1400">
                <a:solidFill>
                  <a:srgbClr val="FF0000"/>
                </a:solidFill>
                <a:latin typeface="Calibri"/>
                <a:cs typeface="Times New Roman"/>
              </a:rPr>
              <a:t> del candidato/a con punti di forza e aree di sviluppo </a:t>
            </a:r>
            <a:r>
              <a:rPr lang="it-IT" sz="1400">
                <a:solidFill>
                  <a:schemeClr val="accent1">
                    <a:lumMod val="50000"/>
                  </a:schemeClr>
                </a:solidFill>
                <a:latin typeface="Calibri"/>
                <a:cs typeface="Times New Roman"/>
              </a:rPr>
              <a:t>(una sezione per ogni  candidato/a della short list;</a:t>
            </a:r>
          </a:p>
          <a:p>
            <a:pPr marL="285750" indent="-285750" algn="just">
              <a:lnSpc>
                <a:spcPct val="107000"/>
              </a:lnSpc>
              <a:buFont typeface="Arial" panose="020B0604020202020204" pitchFamily="34" charset="0"/>
              <a:buChar char="•"/>
            </a:pPr>
            <a:r>
              <a:rPr lang="it-IT" sz="1400">
                <a:solidFill>
                  <a:srgbClr val="FF0000"/>
                </a:solidFill>
                <a:latin typeface="Calibri"/>
                <a:cs typeface="Times New Roman"/>
              </a:rPr>
              <a:t>Confronto quantitativo rispetto al profilo atteso di tutti i candidati presentati nella short list</a:t>
            </a:r>
            <a:r>
              <a:rPr lang="it-IT" sz="1400">
                <a:solidFill>
                  <a:schemeClr val="accent1">
                    <a:lumMod val="50000"/>
                  </a:schemeClr>
                </a:solidFill>
                <a:latin typeface="Calibri"/>
                <a:cs typeface="Times New Roman"/>
              </a:rPr>
              <a:t>;</a:t>
            </a:r>
          </a:p>
          <a:p>
            <a:pPr marL="285750" indent="-285750" algn="just">
              <a:lnSpc>
                <a:spcPct val="107000"/>
              </a:lnSpc>
              <a:buFont typeface="Arial" panose="020B0604020202020204" pitchFamily="34" charset="0"/>
              <a:buChar char="•"/>
            </a:pPr>
            <a:r>
              <a:rPr lang="it-IT" sz="1400">
                <a:solidFill>
                  <a:srgbClr val="FF0000"/>
                </a:solidFill>
                <a:latin typeface="Calibri"/>
                <a:cs typeface="Times New Roman"/>
              </a:rPr>
              <a:t>Sintesi finale e indicazione del/dei candidati più vicini al profilo atteso </a:t>
            </a:r>
            <a:r>
              <a:rPr lang="it-IT" sz="1400">
                <a:solidFill>
                  <a:schemeClr val="accent1">
                    <a:lumMod val="50000"/>
                  </a:schemeClr>
                </a:solidFill>
                <a:latin typeface="Calibri"/>
                <a:cs typeface="Times New Roman"/>
              </a:rPr>
              <a:t>(graduatoria di vicinanza al profilo atteso).</a:t>
            </a:r>
          </a:p>
          <a:p>
            <a:pPr marL="285750" indent="-285750" algn="just">
              <a:lnSpc>
                <a:spcPct val="107000"/>
              </a:lnSpc>
              <a:buFont typeface="Arial" panose="020B0604020202020204" pitchFamily="34" charset="0"/>
              <a:buChar char="•"/>
            </a:pPr>
            <a:endParaRPr lang="it-IT" sz="1400">
              <a:solidFill>
                <a:schemeClr val="accent1">
                  <a:lumMod val="50000"/>
                </a:schemeClr>
              </a:solidFill>
              <a:latin typeface="Calibri"/>
              <a:cs typeface="Times New Roman"/>
            </a:endParaRPr>
          </a:p>
        </p:txBody>
      </p:sp>
    </p:spTree>
    <p:extLst>
      <p:ext uri="{BB962C8B-B14F-4D97-AF65-F5344CB8AC3E}">
        <p14:creationId xmlns:p14="http://schemas.microsoft.com/office/powerpoint/2010/main" val="261609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C91A6CD-AC4E-10C6-3869-48550091CA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589" y="143002"/>
            <a:ext cx="286766" cy="286766"/>
          </a:xfrm>
          <a:prstGeom prst="rect">
            <a:avLst/>
          </a:prstGeom>
        </p:spPr>
      </p:pic>
      <p:sp>
        <p:nvSpPr>
          <p:cNvPr id="4" name="object 2">
            <a:extLst>
              <a:ext uri="{FF2B5EF4-FFF2-40B4-BE49-F238E27FC236}">
                <a16:creationId xmlns:a16="http://schemas.microsoft.com/office/drawing/2014/main" id="{DA3BFA06-6C26-7F07-0B04-7F02F4AFC397}"/>
              </a:ext>
            </a:extLst>
          </p:cNvPr>
          <p:cNvSpPr txBox="1">
            <a:spLocks/>
          </p:cNvSpPr>
          <p:nvPr/>
        </p:nvSpPr>
        <p:spPr>
          <a:xfrm>
            <a:off x="-339000" y="137570"/>
            <a:ext cx="9821999" cy="416033"/>
          </a:xfrm>
          <a:prstGeom prst="rect">
            <a:avLst/>
          </a:prstGeom>
        </p:spPr>
        <p:txBody>
          <a:bodyPr vert="horz" wrap="square" lIns="0" tIns="6879" rIns="0" bIns="0" rtlCol="0">
            <a:spAutoFit/>
          </a:bodyPr>
          <a:lstStyle>
            <a:lvl1pPr>
              <a:defRPr sz="3750" b="1" i="0">
                <a:solidFill>
                  <a:srgbClr val="2057AF"/>
                </a:solidFill>
                <a:latin typeface="Roboto"/>
                <a:ea typeface="+mj-ea"/>
                <a:cs typeface="Roboto"/>
              </a:defRPr>
            </a:lvl1pPr>
          </a:lstStyle>
          <a:p>
            <a:pPr algn="ctr">
              <a:lnSpc>
                <a:spcPct val="107000"/>
              </a:lnSpc>
              <a:spcAft>
                <a:spcPts val="800"/>
              </a:spcAft>
            </a:pPr>
            <a:r>
              <a:rPr lang="it-IT" sz="2600" dirty="0">
                <a:solidFill>
                  <a:srgbClr val="09417D"/>
                </a:solidFill>
                <a:latin typeface="+mn-lt"/>
                <a:ea typeface="+mn-ea"/>
                <a:cs typeface="Calibri" panose="020F0502020204030204" pitchFamily="34" charset="0"/>
              </a:rPr>
              <a:t>Alcuni esempi: report finale descrizione qualitativa del profilo</a:t>
            </a:r>
          </a:p>
        </p:txBody>
      </p:sp>
      <p:graphicFrame>
        <p:nvGraphicFramePr>
          <p:cNvPr id="7" name="Tabella 6">
            <a:extLst>
              <a:ext uri="{FF2B5EF4-FFF2-40B4-BE49-F238E27FC236}">
                <a16:creationId xmlns:a16="http://schemas.microsoft.com/office/drawing/2014/main" id="{5A6DB90B-912E-3E21-00F6-86710CC2D7D0}"/>
              </a:ext>
            </a:extLst>
          </p:cNvPr>
          <p:cNvGraphicFramePr>
            <a:graphicFrameLocks noGrp="1"/>
          </p:cNvGraphicFramePr>
          <p:nvPr>
            <p:extLst>
              <p:ext uri="{D42A27DB-BD31-4B8C-83A1-F6EECF244321}">
                <p14:modId xmlns:p14="http://schemas.microsoft.com/office/powerpoint/2010/main" val="367088773"/>
              </p:ext>
            </p:extLst>
          </p:nvPr>
        </p:nvGraphicFramePr>
        <p:xfrm>
          <a:off x="737357" y="1051936"/>
          <a:ext cx="7383779" cy="3335989"/>
        </p:xfrm>
        <a:graphic>
          <a:graphicData uri="http://schemas.openxmlformats.org/drawingml/2006/table">
            <a:tbl>
              <a:tblPr/>
              <a:tblGrid>
                <a:gridCol w="2972919">
                  <a:extLst>
                    <a:ext uri="{9D8B030D-6E8A-4147-A177-3AD203B41FA5}">
                      <a16:colId xmlns:a16="http://schemas.microsoft.com/office/drawing/2014/main" val="2529518118"/>
                    </a:ext>
                  </a:extLst>
                </a:gridCol>
                <a:gridCol w="4410860">
                  <a:extLst>
                    <a:ext uri="{9D8B030D-6E8A-4147-A177-3AD203B41FA5}">
                      <a16:colId xmlns:a16="http://schemas.microsoft.com/office/drawing/2014/main" val="2226502863"/>
                    </a:ext>
                  </a:extLst>
                </a:gridCol>
              </a:tblGrid>
              <a:tr h="193756">
                <a:tc>
                  <a:txBody>
                    <a:bodyPr/>
                    <a:lstStyle/>
                    <a:p>
                      <a:pPr algn="ctr" fontAlgn="base"/>
                      <a:r>
                        <a:rPr lang="it-IT" sz="1400" b="1" i="0" u="none" strike="noStrike">
                          <a:solidFill>
                            <a:schemeClr val="bg1"/>
                          </a:solidFill>
                          <a:effectLst/>
                          <a:latin typeface="+mn-lt"/>
                        </a:rPr>
                        <a:t>Profilo Technical Leader</a:t>
                      </a:r>
                      <a:r>
                        <a:rPr lang="it-IT" sz="1400" b="1" i="0">
                          <a:solidFill>
                            <a:schemeClr val="bg1"/>
                          </a:solidFill>
                          <a:effectLst/>
                          <a:latin typeface="+mn-lt"/>
                        </a:rPr>
                        <a:t>​</a:t>
                      </a:r>
                    </a:p>
                  </a:txBody>
                  <a:tcPr marL="54071" marR="54071" marT="27036" marB="27036" anchor="ctr">
                    <a:lnL w="12700" cap="flat" cmpd="sng" algn="ctr">
                      <a:noFill/>
                      <a:prstDash val="solid"/>
                      <a:round/>
                      <a:headEnd type="none" w="med" len="med"/>
                      <a:tailEnd type="none" w="med" len="med"/>
                    </a:lnL>
                    <a:lnR w="762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407E8C"/>
                    </a:solidFill>
                  </a:tcPr>
                </a:tc>
                <a:tc>
                  <a:txBody>
                    <a:bodyPr/>
                    <a:lstStyle/>
                    <a:p>
                      <a:pPr algn="ctr" fontAlgn="base"/>
                      <a:r>
                        <a:rPr lang="it-IT" sz="1400" b="1" i="1" u="none" strike="noStrike">
                          <a:solidFill>
                            <a:schemeClr val="bg1"/>
                          </a:solidFill>
                          <a:effectLst/>
                          <a:latin typeface="+mn-lt"/>
                        </a:rPr>
                        <a:t>Cognome nome</a:t>
                      </a:r>
                      <a:endParaRPr lang="it-IT" sz="1400" b="1" i="1">
                        <a:solidFill>
                          <a:schemeClr val="bg1"/>
                        </a:solidFill>
                        <a:effectLst/>
                        <a:latin typeface="+mn-lt"/>
                      </a:endParaRPr>
                    </a:p>
                  </a:txBody>
                  <a:tcPr marL="54071" marR="54071" marT="27036" marB="27036" anchor="ctr">
                    <a:lnL w="762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407E8C"/>
                    </a:solidFill>
                  </a:tcPr>
                </a:tc>
                <a:extLst>
                  <a:ext uri="{0D108BD9-81ED-4DB2-BD59-A6C34878D82A}">
                    <a16:rowId xmlns:a16="http://schemas.microsoft.com/office/drawing/2014/main" val="736276358"/>
                  </a:ext>
                </a:extLst>
              </a:tr>
              <a:tr h="784036">
                <a:tc>
                  <a:txBody>
                    <a:bodyPr/>
                    <a:lstStyle/>
                    <a:p>
                      <a:pPr algn="l" fontAlgn="base"/>
                      <a:r>
                        <a:rPr lang="it-IT" sz="1200" b="0" i="0" u="none" strike="noStrike">
                          <a:solidFill>
                            <a:srgbClr val="404040"/>
                          </a:solidFill>
                          <a:effectLst/>
                          <a:latin typeface="+mn-lt"/>
                        </a:rPr>
                        <a:t>Gestione e lavoro in team</a:t>
                      </a:r>
                      <a:r>
                        <a:rPr lang="it-IT" sz="1200" b="0" i="0">
                          <a:solidFill>
                            <a:srgbClr val="404040"/>
                          </a:solidFill>
                          <a:effectLst/>
                          <a:latin typeface="+mn-lt"/>
                        </a:rPr>
                        <a:t>​</a:t>
                      </a:r>
                      <a:endParaRPr lang="it-IT" sz="1200" b="0" i="0">
                        <a:solidFill>
                          <a:srgbClr val="C0C0C0"/>
                        </a:solidFill>
                        <a:effectLst/>
                        <a:latin typeface="+mn-lt"/>
                      </a:endParaRPr>
                    </a:p>
                  </a:txBody>
                  <a:tcPr marL="54071" marR="54071" marT="27036" marB="27036" anchor="ctr">
                    <a:lnL w="1270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CED8DB"/>
                    </a:solidFill>
                  </a:tcPr>
                </a:tc>
                <a:tc>
                  <a:txBody>
                    <a:bodyPr/>
                    <a:lstStyle/>
                    <a:p>
                      <a:pPr algn="just" fontAlgn="base"/>
                      <a:r>
                        <a:rPr lang="it-IT" sz="1000" b="1" i="1" u="none" strike="noStrike">
                          <a:solidFill>
                            <a:schemeClr val="tx1"/>
                          </a:solidFill>
                          <a:effectLst/>
                          <a:latin typeface="+mn-lt"/>
                        </a:rPr>
                        <a:t>Profilo assertivo</a:t>
                      </a:r>
                      <a:r>
                        <a:rPr lang="it-IT" sz="1000" b="0" i="1" u="none" strike="noStrike">
                          <a:solidFill>
                            <a:schemeClr val="tx1"/>
                          </a:solidFill>
                          <a:effectLst/>
                          <a:latin typeface="+mn-lt"/>
                        </a:rPr>
                        <a:t>, alternando tuttavia momenti di passività a momenti leggermente imperativi. </a:t>
                      </a:r>
                      <a:r>
                        <a:rPr lang="it-IT" sz="1000" b="1" i="1" u="none" strike="noStrike">
                          <a:solidFill>
                            <a:schemeClr val="tx1"/>
                          </a:solidFill>
                          <a:effectLst/>
                          <a:latin typeface="+mn-lt"/>
                        </a:rPr>
                        <a:t>Ha potenziale per  crescere nel lavoro in team</a:t>
                      </a:r>
                      <a:r>
                        <a:rPr lang="it-IT" sz="1000" b="0" i="1" u="none" strike="noStrike">
                          <a:solidFill>
                            <a:schemeClr val="tx1"/>
                          </a:solidFill>
                          <a:effectLst/>
                          <a:latin typeface="+mn-lt"/>
                        </a:rPr>
                        <a:t>, giocando un ruolo da equilibratore del gruppo. E’ una persona sveglia e scaltra nel gestire le situazioni lavorative.</a:t>
                      </a:r>
                      <a:r>
                        <a:rPr lang="it-IT" sz="1000" b="0" i="1">
                          <a:solidFill>
                            <a:schemeClr val="tx1"/>
                          </a:solidFill>
                          <a:effectLst/>
                          <a:latin typeface="+mn-lt"/>
                        </a:rPr>
                        <a:t>​</a:t>
                      </a:r>
                    </a:p>
                  </a:txBody>
                  <a:tcPr marL="54071" marR="54071" marT="27036" marB="27036" anchor="ctr">
                    <a:lnL w="7620" cap="flat" cmpd="sng" algn="ctr">
                      <a:noFill/>
                      <a:prstDash val="solid"/>
                      <a:round/>
                      <a:headEnd type="none" w="med" len="med"/>
                      <a:tailEnd type="none" w="med" len="med"/>
                    </a:lnL>
                    <a:lnR w="1270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CED8DB"/>
                    </a:solidFill>
                  </a:tcPr>
                </a:tc>
                <a:extLst>
                  <a:ext uri="{0D108BD9-81ED-4DB2-BD59-A6C34878D82A}">
                    <a16:rowId xmlns:a16="http://schemas.microsoft.com/office/drawing/2014/main" val="1607972636"/>
                  </a:ext>
                </a:extLst>
              </a:tr>
              <a:tr h="662376">
                <a:tc>
                  <a:txBody>
                    <a:bodyPr/>
                    <a:lstStyle/>
                    <a:p>
                      <a:pPr algn="l" fontAlgn="base"/>
                      <a:r>
                        <a:rPr lang="it-IT" sz="1200" b="0" i="0" u="none" strike="noStrike">
                          <a:solidFill>
                            <a:srgbClr val="404040"/>
                          </a:solidFill>
                          <a:effectLst/>
                          <a:latin typeface="+mn-lt"/>
                        </a:rPr>
                        <a:t>Problem solving creativo</a:t>
                      </a:r>
                      <a:r>
                        <a:rPr lang="it-IT" sz="1200" b="0" i="0">
                          <a:solidFill>
                            <a:srgbClr val="404040"/>
                          </a:solidFill>
                          <a:effectLst/>
                          <a:latin typeface="+mn-lt"/>
                        </a:rPr>
                        <a:t>​</a:t>
                      </a:r>
                      <a:endParaRPr lang="it-IT" sz="1200" b="0" i="0">
                        <a:solidFill>
                          <a:srgbClr val="C0C0C0"/>
                        </a:solidFill>
                        <a:effectLst/>
                        <a:latin typeface="+mn-lt"/>
                      </a:endParaRPr>
                    </a:p>
                  </a:txBody>
                  <a:tcPr marL="54071" marR="54071" marT="27036" marB="27036" anchor="ctr">
                    <a:lnL w="1270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ase"/>
                      <a:r>
                        <a:rPr lang="it-IT" sz="1000" b="0" i="1" u="none" strike="noStrike">
                          <a:solidFill>
                            <a:schemeClr val="tx1"/>
                          </a:solidFill>
                          <a:effectLst/>
                          <a:latin typeface="+mn-lt"/>
                        </a:rPr>
                        <a:t>Ha dimostrato di avere delle competenze di </a:t>
                      </a:r>
                      <a:r>
                        <a:rPr lang="it-IT" sz="1000" b="1" i="1" u="none" strike="noStrike" err="1">
                          <a:solidFill>
                            <a:schemeClr val="tx1"/>
                          </a:solidFill>
                          <a:effectLst/>
                          <a:latin typeface="+mn-lt"/>
                        </a:rPr>
                        <a:t>problem</a:t>
                      </a:r>
                      <a:r>
                        <a:rPr lang="it-IT" sz="1000" b="1" i="1" u="none" strike="noStrike">
                          <a:solidFill>
                            <a:schemeClr val="tx1"/>
                          </a:solidFill>
                          <a:effectLst/>
                          <a:latin typeface="+mn-lt"/>
                        </a:rPr>
                        <a:t> solving di tipo operativo</a:t>
                      </a:r>
                      <a:r>
                        <a:rPr lang="it-IT" sz="1000" b="0" i="1" u="none" strike="noStrike">
                          <a:solidFill>
                            <a:schemeClr val="tx1"/>
                          </a:solidFill>
                          <a:effectLst/>
                          <a:latin typeface="+mn-lt"/>
                        </a:rPr>
                        <a:t>, e </a:t>
                      </a:r>
                      <a:r>
                        <a:rPr lang="it-IT" sz="1000" b="1" i="1" u="none" strike="noStrike">
                          <a:solidFill>
                            <a:schemeClr val="tx1"/>
                          </a:solidFill>
                          <a:effectLst/>
                          <a:latin typeface="+mn-lt"/>
                        </a:rPr>
                        <a:t>gestisce le problematiche in maniera riflessiva</a:t>
                      </a:r>
                      <a:r>
                        <a:rPr lang="it-IT" sz="1000" b="0" i="1" u="none" strike="noStrike">
                          <a:solidFill>
                            <a:schemeClr val="tx1"/>
                          </a:solidFill>
                          <a:effectLst/>
                          <a:latin typeface="+mn-lt"/>
                        </a:rPr>
                        <a:t>, trovando la soluzione tecnica e gestionale migliore, facendo anche escalation.</a:t>
                      </a:r>
                      <a:r>
                        <a:rPr lang="it-IT" sz="1000" b="0" i="1">
                          <a:solidFill>
                            <a:schemeClr val="tx1"/>
                          </a:solidFill>
                          <a:effectLst/>
                          <a:latin typeface="+mn-lt"/>
                        </a:rPr>
                        <a:t>​</a:t>
                      </a:r>
                    </a:p>
                  </a:txBody>
                  <a:tcPr marL="54071" marR="54071" marT="27036" marB="27036" anchor="ctr">
                    <a:lnL w="7620" cap="flat" cmpd="sng" algn="ctr">
                      <a:noFill/>
                      <a:prstDash val="solid"/>
                      <a:round/>
                      <a:headEnd type="none" w="med" len="med"/>
                      <a:tailEnd type="none" w="med" len="med"/>
                    </a:lnL>
                    <a:lnR w="1270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3394420"/>
                  </a:ext>
                </a:extLst>
              </a:tr>
              <a:tr h="419054">
                <a:tc>
                  <a:txBody>
                    <a:bodyPr/>
                    <a:lstStyle/>
                    <a:p>
                      <a:pPr algn="l" fontAlgn="base"/>
                      <a:r>
                        <a:rPr lang="it-IT" sz="1200" b="0" i="0" u="none" strike="noStrike">
                          <a:solidFill>
                            <a:srgbClr val="404040"/>
                          </a:solidFill>
                          <a:effectLst/>
                          <a:latin typeface="+mn-lt"/>
                        </a:rPr>
                        <a:t>Adattabilità e Flessibilità</a:t>
                      </a:r>
                      <a:r>
                        <a:rPr lang="it-IT" sz="1200" b="0" i="0">
                          <a:solidFill>
                            <a:srgbClr val="404040"/>
                          </a:solidFill>
                          <a:effectLst/>
                          <a:latin typeface="+mn-lt"/>
                        </a:rPr>
                        <a:t>​</a:t>
                      </a:r>
                      <a:endParaRPr lang="it-IT" sz="1200" b="0" i="0">
                        <a:solidFill>
                          <a:srgbClr val="C0C0C0"/>
                        </a:solidFill>
                        <a:effectLst/>
                        <a:latin typeface="+mn-lt"/>
                      </a:endParaRPr>
                    </a:p>
                  </a:txBody>
                  <a:tcPr marL="54071" marR="54071" marT="27036" marB="27036" anchor="ctr">
                    <a:lnL w="1270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CED8DB"/>
                    </a:solidFill>
                  </a:tcPr>
                </a:tc>
                <a:tc>
                  <a:txBody>
                    <a:bodyPr/>
                    <a:lstStyle/>
                    <a:p>
                      <a:pPr algn="just" fontAlgn="base"/>
                      <a:r>
                        <a:rPr lang="it-IT" sz="1000" b="0" i="1" u="none" strike="noStrike">
                          <a:solidFill>
                            <a:schemeClr val="tx1"/>
                          </a:solidFill>
                          <a:effectLst/>
                          <a:latin typeface="+mn-lt"/>
                        </a:rPr>
                        <a:t>Ha dimostrato di </a:t>
                      </a:r>
                      <a:r>
                        <a:rPr lang="it-IT" sz="1000" b="1" i="1" u="none" strike="noStrike">
                          <a:solidFill>
                            <a:schemeClr val="tx1"/>
                          </a:solidFill>
                          <a:effectLst/>
                          <a:latin typeface="+mn-lt"/>
                        </a:rPr>
                        <a:t>sapersi adattare alle situazioni quando necessa</a:t>
                      </a:r>
                      <a:r>
                        <a:rPr lang="it-IT" sz="1000" b="0" i="1" u="none" strike="noStrike">
                          <a:solidFill>
                            <a:schemeClr val="tx1"/>
                          </a:solidFill>
                          <a:effectLst/>
                          <a:latin typeface="+mn-lt"/>
                        </a:rPr>
                        <a:t>rio. Autocentrato ed in grado di capire le situazioni.</a:t>
                      </a:r>
                      <a:r>
                        <a:rPr lang="it-IT" sz="1000" b="0" i="1">
                          <a:solidFill>
                            <a:schemeClr val="tx1"/>
                          </a:solidFill>
                          <a:effectLst/>
                          <a:latin typeface="+mn-lt"/>
                        </a:rPr>
                        <a:t>​</a:t>
                      </a:r>
                    </a:p>
                  </a:txBody>
                  <a:tcPr marL="54071" marR="54071" marT="27036" marB="27036" anchor="ctr">
                    <a:lnL w="7620" cap="flat" cmpd="sng" algn="ctr">
                      <a:noFill/>
                      <a:prstDash val="solid"/>
                      <a:round/>
                      <a:headEnd type="none" w="med" len="med"/>
                      <a:tailEnd type="none" w="med" len="med"/>
                    </a:lnL>
                    <a:lnR w="1270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CED8DB"/>
                    </a:solidFill>
                  </a:tcPr>
                </a:tc>
                <a:extLst>
                  <a:ext uri="{0D108BD9-81ED-4DB2-BD59-A6C34878D82A}">
                    <a16:rowId xmlns:a16="http://schemas.microsoft.com/office/drawing/2014/main" val="366595857"/>
                  </a:ext>
                </a:extLst>
              </a:tr>
              <a:tr h="540715">
                <a:tc>
                  <a:txBody>
                    <a:bodyPr/>
                    <a:lstStyle/>
                    <a:p>
                      <a:pPr algn="l" fontAlgn="base"/>
                      <a:r>
                        <a:rPr lang="it-IT" sz="1200" b="0" i="0" u="none" strike="noStrike">
                          <a:solidFill>
                            <a:srgbClr val="404040"/>
                          </a:solidFill>
                          <a:effectLst/>
                          <a:latin typeface="+mn-lt"/>
                        </a:rPr>
                        <a:t>Leadership</a:t>
                      </a:r>
                      <a:r>
                        <a:rPr lang="it-IT" sz="1200" b="0" i="0">
                          <a:solidFill>
                            <a:srgbClr val="404040"/>
                          </a:solidFill>
                          <a:effectLst/>
                          <a:latin typeface="+mn-lt"/>
                        </a:rPr>
                        <a:t>​</a:t>
                      </a:r>
                      <a:endParaRPr lang="it-IT" sz="1200" b="0" i="0">
                        <a:solidFill>
                          <a:srgbClr val="C0C0C0"/>
                        </a:solidFill>
                        <a:effectLst/>
                        <a:latin typeface="+mn-lt"/>
                      </a:endParaRPr>
                    </a:p>
                  </a:txBody>
                  <a:tcPr marL="54071" marR="54071" marT="27036" marB="27036" anchor="ctr">
                    <a:lnL w="1270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base"/>
                      <a:r>
                        <a:rPr lang="it-IT" sz="1000" b="0" i="1" u="none" strike="noStrike">
                          <a:solidFill>
                            <a:schemeClr val="tx1"/>
                          </a:solidFill>
                          <a:effectLst/>
                          <a:latin typeface="+mn-lt"/>
                        </a:rPr>
                        <a:t>Ha dimostrato di avere </a:t>
                      </a:r>
                      <a:r>
                        <a:rPr lang="it-IT" sz="1000" b="1" i="1" u="none" strike="noStrike">
                          <a:solidFill>
                            <a:schemeClr val="tx1"/>
                          </a:solidFill>
                          <a:effectLst/>
                          <a:latin typeface="+mn-lt"/>
                        </a:rPr>
                        <a:t>futuri margini di crescita</a:t>
                      </a:r>
                      <a:r>
                        <a:rPr lang="it-IT" sz="1000" b="0" i="1" u="none" strike="noStrike">
                          <a:solidFill>
                            <a:schemeClr val="tx1"/>
                          </a:solidFill>
                          <a:effectLst/>
                          <a:latin typeface="+mn-lt"/>
                        </a:rPr>
                        <a:t> per quanto riguarda la leadership in situazioni poco note, per contro risulta </a:t>
                      </a:r>
                      <a:r>
                        <a:rPr lang="it-IT" sz="1000" b="1" i="1" u="none" strike="noStrike">
                          <a:solidFill>
                            <a:schemeClr val="tx1"/>
                          </a:solidFill>
                          <a:effectLst/>
                          <a:latin typeface="+mn-lt"/>
                        </a:rPr>
                        <a:t>autorevole in situazioni e contesti che conosce in maniera approfondita.</a:t>
                      </a:r>
                      <a:r>
                        <a:rPr lang="it-IT" sz="1000" b="1" i="1">
                          <a:solidFill>
                            <a:schemeClr val="tx1"/>
                          </a:solidFill>
                          <a:effectLst/>
                          <a:latin typeface="+mn-lt"/>
                        </a:rPr>
                        <a:t>​</a:t>
                      </a:r>
                    </a:p>
                  </a:txBody>
                  <a:tcPr marL="54071" marR="54071" marT="27036" marB="27036" anchor="ctr">
                    <a:lnL w="7620" cap="flat" cmpd="sng" algn="ctr">
                      <a:noFill/>
                      <a:prstDash val="solid"/>
                      <a:round/>
                      <a:headEnd type="none" w="med" len="med"/>
                      <a:tailEnd type="none" w="med" len="med"/>
                    </a:lnL>
                    <a:lnR w="1270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3358811"/>
                  </a:ext>
                </a:extLst>
              </a:tr>
              <a:tr h="662376">
                <a:tc>
                  <a:txBody>
                    <a:bodyPr/>
                    <a:lstStyle/>
                    <a:p>
                      <a:pPr algn="l" fontAlgn="base"/>
                      <a:r>
                        <a:rPr lang="it-IT" sz="1200" b="0" i="0" u="none" strike="noStrike">
                          <a:solidFill>
                            <a:srgbClr val="404040"/>
                          </a:solidFill>
                          <a:effectLst/>
                          <a:latin typeface="+mn-lt"/>
                        </a:rPr>
                        <a:t>Pianificazione e organizzazione del lavoro</a:t>
                      </a:r>
                      <a:r>
                        <a:rPr lang="it-IT" sz="1200" b="0" i="0">
                          <a:solidFill>
                            <a:srgbClr val="404040"/>
                          </a:solidFill>
                          <a:effectLst/>
                          <a:latin typeface="+mn-lt"/>
                        </a:rPr>
                        <a:t>​</a:t>
                      </a:r>
                      <a:endParaRPr lang="it-IT" sz="1200" b="0" i="0">
                        <a:solidFill>
                          <a:srgbClr val="C0C0C0"/>
                        </a:solidFill>
                        <a:effectLst/>
                        <a:latin typeface="+mn-lt"/>
                      </a:endParaRPr>
                    </a:p>
                  </a:txBody>
                  <a:tcPr marL="54071" marR="54071" marT="27036" marB="27036" anchor="ctr">
                    <a:lnL w="1270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D8DB"/>
                    </a:solidFill>
                  </a:tcPr>
                </a:tc>
                <a:tc>
                  <a:txBody>
                    <a:bodyPr/>
                    <a:lstStyle/>
                    <a:p>
                      <a:pPr algn="just" fontAlgn="base"/>
                      <a:r>
                        <a:rPr lang="it-IT" sz="1000" b="0" i="1" u="none" strike="noStrike">
                          <a:solidFill>
                            <a:schemeClr val="tx1"/>
                          </a:solidFill>
                          <a:effectLst/>
                          <a:latin typeface="+mn-lt"/>
                        </a:rPr>
                        <a:t>Risulta essere un </a:t>
                      </a:r>
                      <a:r>
                        <a:rPr lang="it-IT" sz="1000" b="1" i="1" u="none" strike="noStrike">
                          <a:solidFill>
                            <a:schemeClr val="tx1"/>
                          </a:solidFill>
                          <a:effectLst/>
                          <a:latin typeface="+mn-lt"/>
                        </a:rPr>
                        <a:t>ottimo esecutore delle mansioni affidate</a:t>
                      </a:r>
                      <a:r>
                        <a:rPr lang="it-IT" sz="1000" b="0" i="1" u="none" strike="noStrike">
                          <a:solidFill>
                            <a:schemeClr val="tx1"/>
                          </a:solidFill>
                          <a:effectLst/>
                          <a:latin typeface="+mn-lt"/>
                        </a:rPr>
                        <a:t> e riconosce gli aspetti gestionali (budget) da tenere in considerazione e rispetta i ruoli aziendali. Da </a:t>
                      </a:r>
                      <a:r>
                        <a:rPr lang="it-IT" sz="1000" b="0" i="1" u="none" strike="noStrike">
                          <a:solidFill>
                            <a:srgbClr val="FF0000"/>
                          </a:solidFill>
                          <a:effectLst/>
                          <a:latin typeface="+mn-lt"/>
                        </a:rPr>
                        <a:t>migliorare la metodologia e l’organizzazione del lavoro</a:t>
                      </a:r>
                      <a:r>
                        <a:rPr lang="it-IT" sz="1000" b="0" i="1" u="none" strike="noStrike">
                          <a:solidFill>
                            <a:schemeClr val="tx1"/>
                          </a:solidFill>
                          <a:effectLst/>
                          <a:latin typeface="+mn-lt"/>
                        </a:rPr>
                        <a:t>. </a:t>
                      </a:r>
                      <a:r>
                        <a:rPr lang="it-IT" sz="1000" b="0" i="1">
                          <a:solidFill>
                            <a:schemeClr val="tx1"/>
                          </a:solidFill>
                          <a:effectLst/>
                          <a:latin typeface="+mn-lt"/>
                        </a:rPr>
                        <a:t>​</a:t>
                      </a:r>
                    </a:p>
                  </a:txBody>
                  <a:tcPr marL="54071" marR="54071" marT="27036" marB="27036" anchor="ctr">
                    <a:lnL w="7620" cap="flat" cmpd="sng" algn="ctr">
                      <a:noFill/>
                      <a:prstDash val="solid"/>
                      <a:round/>
                      <a:headEnd type="none" w="med" len="med"/>
                      <a:tailEnd type="none" w="med" len="med"/>
                    </a:lnL>
                    <a:lnR w="12700" cap="flat" cmpd="sng" algn="ctr">
                      <a:noFill/>
                      <a:prstDash val="solid"/>
                      <a:round/>
                      <a:headEnd type="none" w="med" len="med"/>
                      <a:tailEnd type="none" w="med" len="med"/>
                    </a:lnR>
                    <a:lnT w="762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D8DB"/>
                    </a:solidFill>
                  </a:tcPr>
                </a:tc>
                <a:extLst>
                  <a:ext uri="{0D108BD9-81ED-4DB2-BD59-A6C34878D82A}">
                    <a16:rowId xmlns:a16="http://schemas.microsoft.com/office/drawing/2014/main" val="2693430454"/>
                  </a:ext>
                </a:extLst>
              </a:tr>
            </a:tbl>
          </a:graphicData>
        </a:graphic>
      </p:graphicFrame>
      <p:sp>
        <p:nvSpPr>
          <p:cNvPr id="8" name="Rectangle 2">
            <a:extLst>
              <a:ext uri="{FF2B5EF4-FFF2-40B4-BE49-F238E27FC236}">
                <a16:creationId xmlns:a16="http://schemas.microsoft.com/office/drawing/2014/main" id="{6E663CC0-DACF-B2A8-FEC4-E8F5590FF097}"/>
              </a:ext>
            </a:extLst>
          </p:cNvPr>
          <p:cNvSpPr>
            <a:spLocks noChangeArrowheads="1"/>
          </p:cNvSpPr>
          <p:nvPr/>
        </p:nvSpPr>
        <p:spPr bwMode="auto">
          <a:xfrm>
            <a:off x="2373434" y="1043673"/>
            <a:ext cx="123219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it-IT" altLang="it-IT"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 name="Rettangolo con angoli arrotondati 1">
            <a:extLst>
              <a:ext uri="{FF2B5EF4-FFF2-40B4-BE49-F238E27FC236}">
                <a16:creationId xmlns:a16="http://schemas.microsoft.com/office/drawing/2014/main" id="{BA2110B5-C172-9B70-0895-F687D569A187}"/>
              </a:ext>
            </a:extLst>
          </p:cNvPr>
          <p:cNvSpPr/>
          <p:nvPr/>
        </p:nvSpPr>
        <p:spPr>
          <a:xfrm>
            <a:off x="7464357" y="578282"/>
            <a:ext cx="1498060" cy="788556"/>
          </a:xfrm>
          <a:prstGeom prst="roundRect">
            <a:avLst/>
          </a:prstGeom>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ESEMPIO</a:t>
            </a:r>
          </a:p>
        </p:txBody>
      </p:sp>
    </p:spTree>
    <p:extLst>
      <p:ext uri="{BB962C8B-B14F-4D97-AF65-F5344CB8AC3E}">
        <p14:creationId xmlns:p14="http://schemas.microsoft.com/office/powerpoint/2010/main" val="273041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C91A6CD-AC4E-10C6-3869-48550091CA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867" y="203880"/>
            <a:ext cx="286766" cy="286766"/>
          </a:xfrm>
          <a:prstGeom prst="rect">
            <a:avLst/>
          </a:prstGeom>
        </p:spPr>
      </p:pic>
      <p:sp>
        <p:nvSpPr>
          <p:cNvPr id="4" name="object 2">
            <a:extLst>
              <a:ext uri="{FF2B5EF4-FFF2-40B4-BE49-F238E27FC236}">
                <a16:creationId xmlns:a16="http://schemas.microsoft.com/office/drawing/2014/main" id="{DA3BFA06-6C26-7F07-0B04-7F02F4AFC397}"/>
              </a:ext>
            </a:extLst>
          </p:cNvPr>
          <p:cNvSpPr txBox="1">
            <a:spLocks/>
          </p:cNvSpPr>
          <p:nvPr/>
        </p:nvSpPr>
        <p:spPr>
          <a:xfrm>
            <a:off x="399867" y="109784"/>
            <a:ext cx="6399857" cy="931045"/>
          </a:xfrm>
          <a:prstGeom prst="rect">
            <a:avLst/>
          </a:prstGeom>
        </p:spPr>
        <p:txBody>
          <a:bodyPr vert="horz" wrap="square" lIns="0" tIns="6879" rIns="0" bIns="0" rtlCol="0">
            <a:spAutoFit/>
          </a:bodyPr>
          <a:lstStyle>
            <a:lvl1pPr>
              <a:defRPr sz="3750" b="1" i="0">
                <a:solidFill>
                  <a:srgbClr val="2057AF"/>
                </a:solidFill>
                <a:latin typeface="Roboto"/>
                <a:ea typeface="+mj-ea"/>
                <a:cs typeface="Roboto"/>
              </a:defRPr>
            </a:lvl1pPr>
          </a:lstStyle>
          <a:p>
            <a:pPr algn="ctr">
              <a:lnSpc>
                <a:spcPct val="107000"/>
              </a:lnSpc>
              <a:spcAft>
                <a:spcPts val="800"/>
              </a:spcAft>
            </a:pPr>
            <a:r>
              <a:rPr lang="it-IT" sz="2600" dirty="0">
                <a:solidFill>
                  <a:srgbClr val="09417D"/>
                </a:solidFill>
                <a:latin typeface="+mn-lt"/>
                <a:ea typeface="+mn-ea"/>
                <a:cs typeface="Calibri" panose="020F0502020204030204" pitchFamily="34" charset="0"/>
              </a:rPr>
              <a:t>Alcuni esempi: punteggi profilo candidato x</a:t>
            </a:r>
          </a:p>
          <a:p>
            <a:pPr algn="ctr">
              <a:lnSpc>
                <a:spcPct val="107000"/>
              </a:lnSpc>
              <a:spcAft>
                <a:spcPts val="800"/>
              </a:spcAft>
            </a:pPr>
            <a:endParaRPr lang="it-IT"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48450F8B-58AE-CCFA-7FBC-25A18BEE3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62" y="575307"/>
            <a:ext cx="6555061" cy="4332756"/>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1B17EC29-336A-8ED3-860F-6E784039370A}"/>
              </a:ext>
            </a:extLst>
          </p:cNvPr>
          <p:cNvSpPr/>
          <p:nvPr/>
        </p:nvSpPr>
        <p:spPr>
          <a:xfrm>
            <a:off x="3204307" y="676263"/>
            <a:ext cx="2164862" cy="28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con angoli arrotondati 1">
            <a:extLst>
              <a:ext uri="{FF2B5EF4-FFF2-40B4-BE49-F238E27FC236}">
                <a16:creationId xmlns:a16="http://schemas.microsoft.com/office/drawing/2014/main" id="{F8563B20-A7AB-842B-55F2-CCDF85BB1CFB}"/>
              </a:ext>
            </a:extLst>
          </p:cNvPr>
          <p:cNvSpPr/>
          <p:nvPr/>
        </p:nvSpPr>
        <p:spPr>
          <a:xfrm>
            <a:off x="6773875" y="1190935"/>
            <a:ext cx="2370125" cy="788556"/>
          </a:xfrm>
          <a:prstGeom prst="roundRect">
            <a:avLst/>
          </a:prstGeom>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ESEMPIO</a:t>
            </a:r>
          </a:p>
        </p:txBody>
      </p:sp>
    </p:spTree>
    <p:extLst>
      <p:ext uri="{BB962C8B-B14F-4D97-AF65-F5344CB8AC3E}">
        <p14:creationId xmlns:p14="http://schemas.microsoft.com/office/powerpoint/2010/main" val="353322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926F4B1-D0B7-6441-AF3F-AA10CB6459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400" y="1594091"/>
            <a:ext cx="359048" cy="281606"/>
          </a:xfrm>
          <a:prstGeom prst="rect">
            <a:avLst/>
          </a:prstGeom>
        </p:spPr>
      </p:pic>
      <p:sp>
        <p:nvSpPr>
          <p:cNvPr id="5" name="CasellaDiTesto 15">
            <a:extLst>
              <a:ext uri="{FF2B5EF4-FFF2-40B4-BE49-F238E27FC236}">
                <a16:creationId xmlns:a16="http://schemas.microsoft.com/office/drawing/2014/main" id="{E9522E00-9637-D342-A0B7-042427222113}"/>
              </a:ext>
            </a:extLst>
          </p:cNvPr>
          <p:cNvSpPr txBox="1">
            <a:spLocks noChangeArrowheads="1"/>
          </p:cNvSpPr>
          <p:nvPr/>
        </p:nvSpPr>
        <p:spPr bwMode="auto">
          <a:xfrm>
            <a:off x="933275" y="1627172"/>
            <a:ext cx="24066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altLang="it-IT" sz="1400" b="1">
                <a:solidFill>
                  <a:srgbClr val="FF0000"/>
                </a:solidFill>
                <a:cs typeface="Calibri" panose="020F0502020204030204" pitchFamily="34" charset="0"/>
              </a:rPr>
              <a:t>OBIETTIVI  GENERALI </a:t>
            </a:r>
          </a:p>
        </p:txBody>
      </p:sp>
      <p:sp>
        <p:nvSpPr>
          <p:cNvPr id="6" name="CasellaDiTesto 15">
            <a:extLst>
              <a:ext uri="{FF2B5EF4-FFF2-40B4-BE49-F238E27FC236}">
                <a16:creationId xmlns:a16="http://schemas.microsoft.com/office/drawing/2014/main" id="{51572A6D-92F6-6D4D-933E-A878F5986BA8}"/>
              </a:ext>
            </a:extLst>
          </p:cNvPr>
          <p:cNvSpPr txBox="1">
            <a:spLocks noChangeArrowheads="1"/>
          </p:cNvSpPr>
          <p:nvPr/>
        </p:nvSpPr>
        <p:spPr bwMode="auto">
          <a:xfrm>
            <a:off x="900038" y="2089108"/>
            <a:ext cx="6623267" cy="19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85750" lvl="0" indent="-285750">
              <a:lnSpc>
                <a:spcPct val="107000"/>
              </a:lnSpc>
              <a:spcAft>
                <a:spcPts val="800"/>
              </a:spcAft>
              <a:buFont typeface="Wingdings" panose="05000000000000000000" pitchFamily="2" charset="2"/>
              <a:buChar char="§"/>
            </a:pPr>
            <a:r>
              <a:rPr lang="it-IT" kern="100">
                <a:effectLst/>
                <a:latin typeface="Calibri" panose="020F0502020204030204" pitchFamily="34" charset="0"/>
                <a:ea typeface="Calibri" panose="020F0502020204030204" pitchFamily="34" charset="0"/>
                <a:cs typeface="Times New Roman" panose="02020603050405020304" pitchFamily="18" charset="0"/>
              </a:rPr>
              <a:t>Socializzare gli esiti dei Laboratori Assessment e Referenti Imprese</a:t>
            </a:r>
          </a:p>
          <a:p>
            <a:pPr marL="285750" indent="-285750">
              <a:lnSpc>
                <a:spcPct val="107000"/>
              </a:lnSpc>
              <a:spcAft>
                <a:spcPts val="800"/>
              </a:spcAft>
              <a:buFont typeface="Wingdings" panose="05000000000000000000" pitchFamily="2" charset="2"/>
              <a:buChar char="§"/>
            </a:pPr>
            <a:r>
              <a:rPr lang="it-IT" kern="100">
                <a:effectLst/>
                <a:latin typeface="Calibri" panose="020F0502020204030204" pitchFamily="34" charset="0"/>
                <a:ea typeface="Calibri" panose="020F0502020204030204" pitchFamily="34" charset="0"/>
                <a:cs typeface="Times New Roman" panose="02020603050405020304" pitchFamily="18" charset="0"/>
              </a:rPr>
              <a:t>Rafforzare il valore dell’investimento formativo correlato alle attività lavorativa in ottica di consolidamento competenze</a:t>
            </a:r>
          </a:p>
          <a:p>
            <a:pPr marL="285750" indent="-285750">
              <a:lnSpc>
                <a:spcPct val="107000"/>
              </a:lnSpc>
              <a:spcAft>
                <a:spcPts val="800"/>
              </a:spcAft>
              <a:buFont typeface="Wingdings" panose="05000000000000000000" pitchFamily="2" charset="2"/>
              <a:buChar char="§"/>
            </a:pPr>
            <a:r>
              <a:rPr lang="it-IT" kern="100">
                <a:effectLst/>
                <a:latin typeface="Calibri" panose="020F0502020204030204" pitchFamily="34" charset="0"/>
                <a:ea typeface="Calibri" panose="020F0502020204030204" pitchFamily="34" charset="0"/>
                <a:cs typeface="Times New Roman" panose="02020603050405020304" pitchFamily="18" charset="0"/>
              </a:rPr>
              <a:t>Condividere le prossime fasi formative (trasferimento) per rafforzare il cambiamento organizzativo</a:t>
            </a:r>
          </a:p>
          <a:p>
            <a:pPr lvl="0">
              <a:lnSpc>
                <a:spcPct val="107000"/>
              </a:lnSpc>
              <a:spcAft>
                <a:spcPts val="800"/>
              </a:spcAft>
            </a:pPr>
            <a:endParaRPr lang="it-IT"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15">
            <a:extLst>
              <a:ext uri="{FF2B5EF4-FFF2-40B4-BE49-F238E27FC236}">
                <a16:creationId xmlns:a16="http://schemas.microsoft.com/office/drawing/2014/main" id="{66BD69C4-CDE0-B449-9D9C-83D79659932F}"/>
              </a:ext>
            </a:extLst>
          </p:cNvPr>
          <p:cNvSpPr txBox="1">
            <a:spLocks noChangeArrowheads="1"/>
          </p:cNvSpPr>
          <p:nvPr/>
        </p:nvSpPr>
        <p:spPr bwMode="auto">
          <a:xfrm>
            <a:off x="395288" y="2671619"/>
            <a:ext cx="55166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1200">
                <a:cs typeface="Calibri" panose="020F0502020204030204" pitchFamily="34" charset="0"/>
              </a:rPr>
              <a:t>.</a:t>
            </a:r>
          </a:p>
        </p:txBody>
      </p:sp>
      <p:pic>
        <p:nvPicPr>
          <p:cNvPr id="11" name="Immagine 10">
            <a:extLst>
              <a:ext uri="{FF2B5EF4-FFF2-40B4-BE49-F238E27FC236}">
                <a16:creationId xmlns:a16="http://schemas.microsoft.com/office/drawing/2014/main" id="{6F651017-62AC-C24E-A1C7-38650A23C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2" name="CasellaDiTesto 15">
            <a:extLst>
              <a:ext uri="{FF2B5EF4-FFF2-40B4-BE49-F238E27FC236}">
                <a16:creationId xmlns:a16="http://schemas.microsoft.com/office/drawing/2014/main" id="{9FFC7BF0-2AA1-024D-A4EE-75FB9E9E4FE4}"/>
              </a:ext>
            </a:extLst>
          </p:cNvPr>
          <p:cNvSpPr txBox="1">
            <a:spLocks noChangeArrowheads="1"/>
          </p:cNvSpPr>
          <p:nvPr/>
        </p:nvSpPr>
        <p:spPr bwMode="auto">
          <a:xfrm>
            <a:off x="395288" y="224718"/>
            <a:ext cx="5889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Obiettivi dell’incontro </a:t>
            </a:r>
          </a:p>
        </p:txBody>
      </p:sp>
      <p:pic>
        <p:nvPicPr>
          <p:cNvPr id="13" name="Immagine 12">
            <a:extLst>
              <a:ext uri="{FF2B5EF4-FFF2-40B4-BE49-F238E27FC236}">
                <a16:creationId xmlns:a16="http://schemas.microsoft.com/office/drawing/2014/main" id="{A7DCD569-8A60-645C-7FF6-7B63048413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4632" y="224718"/>
            <a:ext cx="2488063" cy="1347538"/>
          </a:xfrm>
          <a:prstGeom prst="rect">
            <a:avLst/>
          </a:prstGeom>
        </p:spPr>
      </p:pic>
    </p:spTree>
    <p:extLst>
      <p:ext uri="{BB962C8B-B14F-4D97-AF65-F5344CB8AC3E}">
        <p14:creationId xmlns:p14="http://schemas.microsoft.com/office/powerpoint/2010/main" val="2062275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C91A6CD-AC4E-10C6-3869-48550091C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589" y="143002"/>
            <a:ext cx="286766" cy="286766"/>
          </a:xfrm>
          <a:prstGeom prst="rect">
            <a:avLst/>
          </a:prstGeom>
        </p:spPr>
      </p:pic>
      <p:sp>
        <p:nvSpPr>
          <p:cNvPr id="4" name="object 2">
            <a:extLst>
              <a:ext uri="{FF2B5EF4-FFF2-40B4-BE49-F238E27FC236}">
                <a16:creationId xmlns:a16="http://schemas.microsoft.com/office/drawing/2014/main" id="{DA3BFA06-6C26-7F07-0B04-7F02F4AFC397}"/>
              </a:ext>
            </a:extLst>
          </p:cNvPr>
          <p:cNvSpPr txBox="1">
            <a:spLocks/>
          </p:cNvSpPr>
          <p:nvPr/>
        </p:nvSpPr>
        <p:spPr>
          <a:xfrm>
            <a:off x="117230" y="117741"/>
            <a:ext cx="8030308" cy="931045"/>
          </a:xfrm>
          <a:prstGeom prst="rect">
            <a:avLst/>
          </a:prstGeom>
        </p:spPr>
        <p:txBody>
          <a:bodyPr vert="horz" wrap="square" lIns="0" tIns="6879" rIns="0" bIns="0" rtlCol="0">
            <a:spAutoFit/>
          </a:bodyPr>
          <a:lstStyle>
            <a:lvl1pPr>
              <a:defRPr sz="3750" b="1" i="0">
                <a:solidFill>
                  <a:srgbClr val="2057AF"/>
                </a:solidFill>
                <a:latin typeface="Roboto"/>
                <a:ea typeface="+mj-ea"/>
                <a:cs typeface="Roboto"/>
              </a:defRPr>
            </a:lvl1pPr>
          </a:lstStyle>
          <a:p>
            <a:pPr algn="ctr">
              <a:lnSpc>
                <a:spcPct val="107000"/>
              </a:lnSpc>
              <a:spcAft>
                <a:spcPts val="800"/>
              </a:spcAft>
            </a:pPr>
            <a:r>
              <a:rPr lang="it-IT" sz="2600" dirty="0">
                <a:solidFill>
                  <a:srgbClr val="09417D"/>
                </a:solidFill>
                <a:latin typeface="+mn-lt"/>
                <a:ea typeface="+mn-ea"/>
                <a:cs typeface="Calibri" panose="020F0502020204030204" pitchFamily="34" charset="0"/>
              </a:rPr>
              <a:t>Alcuni esempi: confronto complessivo tra tre candidati</a:t>
            </a:r>
          </a:p>
          <a:p>
            <a:pPr algn="ctr">
              <a:lnSpc>
                <a:spcPct val="107000"/>
              </a:lnSpc>
              <a:spcAft>
                <a:spcPts val="800"/>
              </a:spcAft>
            </a:pPr>
            <a:endParaRPr lang="it-IT" sz="2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uppo 7">
            <a:extLst>
              <a:ext uri="{FF2B5EF4-FFF2-40B4-BE49-F238E27FC236}">
                <a16:creationId xmlns:a16="http://schemas.microsoft.com/office/drawing/2014/main" id="{5299EA42-24C0-B0FD-9E73-797067E9ACB0}"/>
              </a:ext>
            </a:extLst>
          </p:cNvPr>
          <p:cNvGrpSpPr/>
          <p:nvPr/>
        </p:nvGrpSpPr>
        <p:grpSpPr>
          <a:xfrm>
            <a:off x="1147763" y="785813"/>
            <a:ext cx="6848475" cy="3571875"/>
            <a:chOff x="1147763" y="785813"/>
            <a:chExt cx="6848475" cy="3571875"/>
          </a:xfrm>
        </p:grpSpPr>
        <p:pic>
          <p:nvPicPr>
            <p:cNvPr id="2050" name="Picture 2">
              <a:extLst>
                <a:ext uri="{FF2B5EF4-FFF2-40B4-BE49-F238E27FC236}">
                  <a16:creationId xmlns:a16="http://schemas.microsoft.com/office/drawing/2014/main" id="{879F9D80-945C-F666-05C8-9596BCDF7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785813"/>
              <a:ext cx="6848475"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3861F9F2-58A0-3553-0288-16079A6F9D0B}"/>
                </a:ext>
              </a:extLst>
            </p:cNvPr>
            <p:cNvSpPr/>
            <p:nvPr/>
          </p:nvSpPr>
          <p:spPr>
            <a:xfrm>
              <a:off x="3160643" y="1152939"/>
              <a:ext cx="417444" cy="1490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86927EEB-C732-4D7D-552B-704D2994FDFD}"/>
                </a:ext>
              </a:extLst>
            </p:cNvPr>
            <p:cNvSpPr/>
            <p:nvPr/>
          </p:nvSpPr>
          <p:spPr>
            <a:xfrm>
              <a:off x="3867340" y="1156252"/>
              <a:ext cx="265044" cy="1490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B99F3C3E-1DE1-9AAA-DF09-8F471A7CEB7D}"/>
                </a:ext>
              </a:extLst>
            </p:cNvPr>
            <p:cNvSpPr/>
            <p:nvPr/>
          </p:nvSpPr>
          <p:spPr>
            <a:xfrm>
              <a:off x="4476098" y="1159565"/>
              <a:ext cx="535520" cy="1424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4D962CE2-BB28-7222-DEE7-43D35A2A803A}"/>
                </a:ext>
              </a:extLst>
            </p:cNvPr>
            <p:cNvSpPr/>
            <p:nvPr/>
          </p:nvSpPr>
          <p:spPr>
            <a:xfrm>
              <a:off x="5298577" y="1152938"/>
              <a:ext cx="265044" cy="1490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Rettangolo con angoli arrotondati 8">
            <a:extLst>
              <a:ext uri="{FF2B5EF4-FFF2-40B4-BE49-F238E27FC236}">
                <a16:creationId xmlns:a16="http://schemas.microsoft.com/office/drawing/2014/main" id="{6561EE9A-3F0B-ED01-96FF-7231DD82EBB1}"/>
              </a:ext>
            </a:extLst>
          </p:cNvPr>
          <p:cNvSpPr/>
          <p:nvPr/>
        </p:nvSpPr>
        <p:spPr>
          <a:xfrm>
            <a:off x="7439705" y="785813"/>
            <a:ext cx="1290930" cy="788556"/>
          </a:xfrm>
          <a:prstGeom prst="roundRect">
            <a:avLst/>
          </a:prstGeom>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ESEMPIO</a:t>
            </a:r>
          </a:p>
        </p:txBody>
      </p:sp>
    </p:spTree>
    <p:extLst>
      <p:ext uri="{BB962C8B-B14F-4D97-AF65-F5344CB8AC3E}">
        <p14:creationId xmlns:p14="http://schemas.microsoft.com/office/powerpoint/2010/main" val="2804332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C91A6CD-AC4E-10C6-3869-48550091C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589" y="143002"/>
            <a:ext cx="286766" cy="286766"/>
          </a:xfrm>
          <a:prstGeom prst="rect">
            <a:avLst/>
          </a:prstGeom>
        </p:spPr>
      </p:pic>
      <p:sp>
        <p:nvSpPr>
          <p:cNvPr id="4" name="object 2">
            <a:extLst>
              <a:ext uri="{FF2B5EF4-FFF2-40B4-BE49-F238E27FC236}">
                <a16:creationId xmlns:a16="http://schemas.microsoft.com/office/drawing/2014/main" id="{DA3BFA06-6C26-7F07-0B04-7F02F4AFC397}"/>
              </a:ext>
            </a:extLst>
          </p:cNvPr>
          <p:cNvSpPr txBox="1">
            <a:spLocks/>
          </p:cNvSpPr>
          <p:nvPr/>
        </p:nvSpPr>
        <p:spPr>
          <a:xfrm>
            <a:off x="117230" y="117741"/>
            <a:ext cx="8030308" cy="931045"/>
          </a:xfrm>
          <a:prstGeom prst="rect">
            <a:avLst/>
          </a:prstGeom>
        </p:spPr>
        <p:txBody>
          <a:bodyPr vert="horz" wrap="square" lIns="0" tIns="6879" rIns="0" bIns="0" rtlCol="0">
            <a:spAutoFit/>
          </a:bodyPr>
          <a:lstStyle>
            <a:lvl1pPr>
              <a:defRPr sz="3750" b="1" i="0">
                <a:solidFill>
                  <a:srgbClr val="2057AF"/>
                </a:solidFill>
                <a:latin typeface="Roboto"/>
                <a:ea typeface="+mj-ea"/>
                <a:cs typeface="Roboto"/>
              </a:defRPr>
            </a:lvl1pPr>
          </a:lstStyle>
          <a:p>
            <a:pPr algn="ctr">
              <a:lnSpc>
                <a:spcPct val="107000"/>
              </a:lnSpc>
              <a:spcAft>
                <a:spcPts val="800"/>
              </a:spcAft>
            </a:pPr>
            <a:r>
              <a:rPr lang="it-IT" sz="2600">
                <a:solidFill>
                  <a:srgbClr val="09417D"/>
                </a:solidFill>
                <a:latin typeface="+mn-lt"/>
                <a:ea typeface="+mn-ea"/>
                <a:cs typeface="Calibri" panose="020F0502020204030204" pitchFamily="34" charset="0"/>
              </a:rPr>
              <a:t>Alcuni esempi: confronto complessivo tra i 3 candidati</a:t>
            </a:r>
          </a:p>
          <a:p>
            <a:pPr algn="ctr">
              <a:lnSpc>
                <a:spcPct val="107000"/>
              </a:lnSpc>
              <a:spcAft>
                <a:spcPts val="800"/>
              </a:spcAft>
            </a:pPr>
            <a:endParaRPr lang="it-IT" sz="25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uppo 13">
            <a:extLst>
              <a:ext uri="{FF2B5EF4-FFF2-40B4-BE49-F238E27FC236}">
                <a16:creationId xmlns:a16="http://schemas.microsoft.com/office/drawing/2014/main" id="{EB5C3D09-D733-5B66-D156-7909500C2E31}"/>
              </a:ext>
            </a:extLst>
          </p:cNvPr>
          <p:cNvGrpSpPr/>
          <p:nvPr/>
        </p:nvGrpSpPr>
        <p:grpSpPr>
          <a:xfrm>
            <a:off x="757603" y="819737"/>
            <a:ext cx="6972300" cy="3248025"/>
            <a:chOff x="757603" y="819737"/>
            <a:chExt cx="6972300" cy="3248025"/>
          </a:xfrm>
        </p:grpSpPr>
        <p:pic>
          <p:nvPicPr>
            <p:cNvPr id="1026" name="Picture 2">
              <a:extLst>
                <a:ext uri="{FF2B5EF4-FFF2-40B4-BE49-F238E27FC236}">
                  <a16:creationId xmlns:a16="http://schemas.microsoft.com/office/drawing/2014/main" id="{163F0365-FC58-613C-EB3A-720969374B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03" y="819737"/>
              <a:ext cx="6972300" cy="3248025"/>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a:extLst>
                <a:ext uri="{FF2B5EF4-FFF2-40B4-BE49-F238E27FC236}">
                  <a16:creationId xmlns:a16="http://schemas.microsoft.com/office/drawing/2014/main" id="{5F04CD9F-53D3-F463-8DAA-955B9136C90C}"/>
                </a:ext>
              </a:extLst>
            </p:cNvPr>
            <p:cNvSpPr/>
            <p:nvPr/>
          </p:nvSpPr>
          <p:spPr>
            <a:xfrm>
              <a:off x="3072714" y="3847070"/>
              <a:ext cx="350323" cy="156519"/>
            </a:xfrm>
            <a:prstGeom prst="rect">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97F6DF2B-40AB-4E69-BD23-C66AD8499C46}"/>
                </a:ext>
              </a:extLst>
            </p:cNvPr>
            <p:cNvSpPr/>
            <p:nvPr/>
          </p:nvSpPr>
          <p:spPr>
            <a:xfrm>
              <a:off x="3713087" y="3847070"/>
              <a:ext cx="310273" cy="156519"/>
            </a:xfrm>
            <a:prstGeom prst="rect">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EF403F29-FE31-A6F4-54A2-34969F8B2661}"/>
                </a:ext>
              </a:extLst>
            </p:cNvPr>
            <p:cNvSpPr/>
            <p:nvPr/>
          </p:nvSpPr>
          <p:spPr>
            <a:xfrm>
              <a:off x="4207860" y="3847070"/>
              <a:ext cx="391971" cy="156519"/>
            </a:xfrm>
            <a:prstGeom prst="rect">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6B16CBFD-D5C6-B15A-E234-8A1A9A5C2991}"/>
                </a:ext>
              </a:extLst>
            </p:cNvPr>
            <p:cNvSpPr/>
            <p:nvPr/>
          </p:nvSpPr>
          <p:spPr>
            <a:xfrm>
              <a:off x="4846852" y="3847070"/>
              <a:ext cx="310273" cy="156519"/>
            </a:xfrm>
            <a:prstGeom prst="rect">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Rettangolo con angoli arrotondati 1">
            <a:extLst>
              <a:ext uri="{FF2B5EF4-FFF2-40B4-BE49-F238E27FC236}">
                <a16:creationId xmlns:a16="http://schemas.microsoft.com/office/drawing/2014/main" id="{F6C58EEC-B64B-F297-5011-A3421C22897D}"/>
              </a:ext>
            </a:extLst>
          </p:cNvPr>
          <p:cNvSpPr/>
          <p:nvPr/>
        </p:nvSpPr>
        <p:spPr>
          <a:xfrm>
            <a:off x="7161786" y="681460"/>
            <a:ext cx="1553870" cy="788556"/>
          </a:xfrm>
          <a:prstGeom prst="roundRect">
            <a:avLst/>
          </a:prstGeom>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ESEMPIO</a:t>
            </a:r>
          </a:p>
        </p:txBody>
      </p:sp>
    </p:spTree>
    <p:extLst>
      <p:ext uri="{BB962C8B-B14F-4D97-AF65-F5344CB8AC3E}">
        <p14:creationId xmlns:p14="http://schemas.microsoft.com/office/powerpoint/2010/main" val="789975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15">
            <a:extLst>
              <a:ext uri="{FF2B5EF4-FFF2-40B4-BE49-F238E27FC236}">
                <a16:creationId xmlns:a16="http://schemas.microsoft.com/office/drawing/2014/main" id="{062ABD46-B754-C643-97DE-EB9B8A60C113}"/>
              </a:ext>
            </a:extLst>
          </p:cNvPr>
          <p:cNvSpPr txBox="1">
            <a:spLocks noChangeArrowheads="1"/>
          </p:cNvSpPr>
          <p:nvPr/>
        </p:nvSpPr>
        <p:spPr bwMode="auto">
          <a:xfrm>
            <a:off x="1544164" y="2164147"/>
            <a:ext cx="59602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b="1">
                <a:solidFill>
                  <a:schemeClr val="accent1">
                    <a:lumMod val="75000"/>
                  </a:schemeClr>
                </a:solidFill>
                <a:cs typeface="Calibri" panose="020F0502020204030204" pitchFamily="34" charset="0"/>
              </a:rPr>
              <a:t>esiti laboratorio </a:t>
            </a:r>
            <a:r>
              <a:rPr lang="it-IT" altLang="it-IT" sz="1600" b="1">
                <a:solidFill>
                  <a:schemeClr val="accent1">
                    <a:lumMod val="75000"/>
                  </a:schemeClr>
                </a:solidFill>
                <a:cs typeface="Calibri" panose="020F0502020204030204" pitchFamily="34" charset="0"/>
              </a:rPr>
              <a:t>Referenti Imprese – verso un approccio consulenziale</a:t>
            </a:r>
            <a:endParaRPr lang="it-IT" altLang="it-IT" b="1">
              <a:solidFill>
                <a:schemeClr val="accent1">
                  <a:lumMod val="75000"/>
                </a:schemeClr>
              </a:solidFill>
              <a:cs typeface="Calibri" panose="020F0502020204030204" pitchFamily="34" charset="0"/>
            </a:endParaRPr>
          </a:p>
          <a:p>
            <a:endParaRPr lang="it-IT" altLang="it-IT" b="1">
              <a:solidFill>
                <a:schemeClr val="accent1">
                  <a:lumMod val="75000"/>
                </a:schemeClr>
              </a:solidFill>
              <a:cs typeface="Calibri" panose="020F0502020204030204" pitchFamily="34" charset="0"/>
            </a:endParaRPr>
          </a:p>
          <a:p>
            <a:r>
              <a:rPr lang="it-IT" altLang="it-IT" sz="1400">
                <a:cs typeface="Calibri" panose="020F0502020204030204" pitchFamily="34" charset="0"/>
              </a:rPr>
              <a:t>a cura di Adriana Casula e del servizio Incontro Domanda e Offerta</a:t>
            </a:r>
          </a:p>
        </p:txBody>
      </p:sp>
      <p:pic>
        <p:nvPicPr>
          <p:cNvPr id="21" name="Immagine 20">
            <a:extLst>
              <a:ext uri="{FF2B5EF4-FFF2-40B4-BE49-F238E27FC236}">
                <a16:creationId xmlns:a16="http://schemas.microsoft.com/office/drawing/2014/main" id="{17F8860D-FF75-C845-B118-A816F75BDA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5069" y="2155086"/>
            <a:ext cx="286766" cy="286766"/>
          </a:xfrm>
          <a:prstGeom prst="rect">
            <a:avLst/>
          </a:prstGeom>
        </p:spPr>
      </p:pic>
    </p:spTree>
    <p:extLst>
      <p:ext uri="{BB962C8B-B14F-4D97-AF65-F5344CB8AC3E}">
        <p14:creationId xmlns:p14="http://schemas.microsoft.com/office/powerpoint/2010/main" val="4226882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29724"/>
            <a:ext cx="10025239" cy="758653"/>
          </a:xfrm>
          <a:prstGeom prst="rect">
            <a:avLst/>
          </a:prstGeom>
        </p:spPr>
      </p:pic>
      <p:graphicFrame>
        <p:nvGraphicFramePr>
          <p:cNvPr id="7" name="CasellaDiTesto 2">
            <a:extLst>
              <a:ext uri="{FF2B5EF4-FFF2-40B4-BE49-F238E27FC236}">
                <a16:creationId xmlns:a16="http://schemas.microsoft.com/office/drawing/2014/main" id="{C053A391-5374-FE7D-78C2-85CF7C091B3C}"/>
              </a:ext>
            </a:extLst>
          </p:cNvPr>
          <p:cNvGraphicFramePr/>
          <p:nvPr>
            <p:extLst>
              <p:ext uri="{D42A27DB-BD31-4B8C-83A1-F6EECF244321}">
                <p14:modId xmlns:p14="http://schemas.microsoft.com/office/powerpoint/2010/main" val="3854188709"/>
              </p:ext>
            </p:extLst>
          </p:nvPr>
        </p:nvGraphicFramePr>
        <p:xfrm>
          <a:off x="1" y="904702"/>
          <a:ext cx="9143999" cy="3487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olo 8">
            <a:extLst>
              <a:ext uri="{FF2B5EF4-FFF2-40B4-BE49-F238E27FC236}">
                <a16:creationId xmlns:a16="http://schemas.microsoft.com/office/drawing/2014/main" id="{12537B35-3A0F-E689-5EC3-18B7DF990FB5}"/>
              </a:ext>
            </a:extLst>
          </p:cNvPr>
          <p:cNvSpPr txBox="1">
            <a:spLocks/>
          </p:cNvSpPr>
          <p:nvPr/>
        </p:nvSpPr>
        <p:spPr>
          <a:xfrm>
            <a:off x="298453" y="225958"/>
            <a:ext cx="7485496"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dirty="0">
                <a:solidFill>
                  <a:srgbClr val="FF0000"/>
                </a:solidFill>
              </a:rPr>
              <a:t>Verso un approccio consulenziale dei RI: output generati</a:t>
            </a:r>
          </a:p>
        </p:txBody>
      </p:sp>
    </p:spTree>
    <p:extLst>
      <p:ext uri="{BB962C8B-B14F-4D97-AF65-F5344CB8AC3E}">
        <p14:creationId xmlns:p14="http://schemas.microsoft.com/office/powerpoint/2010/main" val="39522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84848"/>
            <a:ext cx="10025239" cy="758653"/>
          </a:xfrm>
          <a:prstGeom prst="rect">
            <a:avLst/>
          </a:prstGeom>
        </p:spPr>
      </p:pic>
      <p:sp>
        <p:nvSpPr>
          <p:cNvPr id="14" name="Rettangolo 13">
            <a:extLst>
              <a:ext uri="{FF2B5EF4-FFF2-40B4-BE49-F238E27FC236}">
                <a16:creationId xmlns:a16="http://schemas.microsoft.com/office/drawing/2014/main" id="{826EF0FC-CA17-AF3E-1008-B463A9823A1A}"/>
              </a:ext>
            </a:extLst>
          </p:cNvPr>
          <p:cNvSpPr/>
          <p:nvPr/>
        </p:nvSpPr>
        <p:spPr>
          <a:xfrm>
            <a:off x="5052029" y="2778034"/>
            <a:ext cx="1238864" cy="507831"/>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dell’organizzazione delle imprese</a:t>
            </a:r>
          </a:p>
        </p:txBody>
      </p:sp>
      <p:sp>
        <p:nvSpPr>
          <p:cNvPr id="15" name="Rettangolo 14">
            <a:extLst>
              <a:ext uri="{FF2B5EF4-FFF2-40B4-BE49-F238E27FC236}">
                <a16:creationId xmlns:a16="http://schemas.microsoft.com/office/drawing/2014/main" id="{C5E06116-E66F-3E95-FB73-AA9135E7C28A}"/>
              </a:ext>
            </a:extLst>
          </p:cNvPr>
          <p:cNvSpPr/>
          <p:nvPr/>
        </p:nvSpPr>
        <p:spPr>
          <a:xfrm>
            <a:off x="4680709" y="1917320"/>
            <a:ext cx="1065053" cy="369332"/>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 mercato</a:t>
            </a:r>
          </a:p>
        </p:txBody>
      </p:sp>
      <p:sp>
        <p:nvSpPr>
          <p:cNvPr id="16" name="Titolo 8">
            <a:extLst>
              <a:ext uri="{FF2B5EF4-FFF2-40B4-BE49-F238E27FC236}">
                <a16:creationId xmlns:a16="http://schemas.microsoft.com/office/drawing/2014/main" id="{2EE3FF12-667A-7956-DE0C-BF67FB334497}"/>
              </a:ext>
            </a:extLst>
          </p:cNvPr>
          <p:cNvSpPr txBox="1">
            <a:spLocks/>
          </p:cNvSpPr>
          <p:nvPr/>
        </p:nvSpPr>
        <p:spPr>
          <a:xfrm>
            <a:off x="415770" y="175965"/>
            <a:ext cx="6002483"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700" kern="0" dirty="0">
                <a:solidFill>
                  <a:srgbClr val="FF0000"/>
                </a:solidFill>
              </a:rPr>
              <a:t>La Nostra Value </a:t>
            </a:r>
            <a:r>
              <a:rPr lang="it-IT" sz="2700" kern="0" dirty="0" err="1">
                <a:solidFill>
                  <a:srgbClr val="FF0000"/>
                </a:solidFill>
              </a:rPr>
              <a:t>Proposition</a:t>
            </a:r>
            <a:endParaRPr lang="it-IT" sz="2700" kern="0" dirty="0">
              <a:solidFill>
                <a:srgbClr val="FF0000"/>
              </a:solidFill>
            </a:endParaRPr>
          </a:p>
        </p:txBody>
      </p:sp>
      <p:graphicFrame>
        <p:nvGraphicFramePr>
          <p:cNvPr id="20" name="Diagramma 19">
            <a:extLst>
              <a:ext uri="{FF2B5EF4-FFF2-40B4-BE49-F238E27FC236}">
                <a16:creationId xmlns:a16="http://schemas.microsoft.com/office/drawing/2014/main" id="{0726574A-9438-F0F1-80DC-1C17FB9993BD}"/>
              </a:ext>
            </a:extLst>
          </p:cNvPr>
          <p:cNvGraphicFramePr/>
          <p:nvPr>
            <p:extLst>
              <p:ext uri="{D42A27DB-BD31-4B8C-83A1-F6EECF244321}">
                <p14:modId xmlns:p14="http://schemas.microsoft.com/office/powerpoint/2010/main" val="1103528351"/>
              </p:ext>
            </p:extLst>
          </p:nvPr>
        </p:nvGraphicFramePr>
        <p:xfrm>
          <a:off x="953995" y="588714"/>
          <a:ext cx="7062245" cy="4437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02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84848"/>
            <a:ext cx="10025239" cy="758653"/>
          </a:xfrm>
          <a:prstGeom prst="rect">
            <a:avLst/>
          </a:prstGeom>
        </p:spPr>
      </p:pic>
      <p:sp>
        <p:nvSpPr>
          <p:cNvPr id="14" name="Rettangolo 13">
            <a:extLst>
              <a:ext uri="{FF2B5EF4-FFF2-40B4-BE49-F238E27FC236}">
                <a16:creationId xmlns:a16="http://schemas.microsoft.com/office/drawing/2014/main" id="{826EF0FC-CA17-AF3E-1008-B463A9823A1A}"/>
              </a:ext>
            </a:extLst>
          </p:cNvPr>
          <p:cNvSpPr/>
          <p:nvPr/>
        </p:nvSpPr>
        <p:spPr>
          <a:xfrm>
            <a:off x="5052029" y="2778034"/>
            <a:ext cx="1238864" cy="507831"/>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dell’organizzazione delle imprese</a:t>
            </a:r>
          </a:p>
        </p:txBody>
      </p:sp>
      <p:sp>
        <p:nvSpPr>
          <p:cNvPr id="15" name="Rettangolo 14">
            <a:extLst>
              <a:ext uri="{FF2B5EF4-FFF2-40B4-BE49-F238E27FC236}">
                <a16:creationId xmlns:a16="http://schemas.microsoft.com/office/drawing/2014/main" id="{C5E06116-E66F-3E95-FB73-AA9135E7C28A}"/>
              </a:ext>
            </a:extLst>
          </p:cNvPr>
          <p:cNvSpPr/>
          <p:nvPr/>
        </p:nvSpPr>
        <p:spPr>
          <a:xfrm>
            <a:off x="4680709" y="1917320"/>
            <a:ext cx="1065053" cy="369332"/>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 mercato</a:t>
            </a:r>
          </a:p>
        </p:txBody>
      </p:sp>
      <p:sp>
        <p:nvSpPr>
          <p:cNvPr id="7" name="CasellaDiTesto 6">
            <a:extLst>
              <a:ext uri="{FF2B5EF4-FFF2-40B4-BE49-F238E27FC236}">
                <a16:creationId xmlns:a16="http://schemas.microsoft.com/office/drawing/2014/main" id="{5B4CC3BA-F150-B5D6-B252-1351D37A516A}"/>
              </a:ext>
            </a:extLst>
          </p:cNvPr>
          <p:cNvSpPr txBox="1"/>
          <p:nvPr/>
        </p:nvSpPr>
        <p:spPr>
          <a:xfrm>
            <a:off x="167114" y="798896"/>
            <a:ext cx="4218985" cy="3395801"/>
          </a:xfrm>
          <a:prstGeom prst="rect">
            <a:avLst/>
          </a:prstGeom>
          <a:noFill/>
        </p:spPr>
        <p:txBody>
          <a:bodyPr wrap="square" rtlCol="0">
            <a:spAutoFit/>
          </a:bodyPr>
          <a:lstStyle/>
          <a:p>
            <a:pPr algn="ctr" defTabSz="457223" fontAlgn="auto">
              <a:spcBef>
                <a:spcPts val="300"/>
              </a:spcBef>
              <a:spcAft>
                <a:spcPts val="300"/>
              </a:spcAft>
              <a:defRPr/>
            </a:pPr>
            <a:r>
              <a:rPr lang="it-IT" sz="2100" b="1">
                <a:solidFill>
                  <a:schemeClr val="accent1">
                    <a:lumMod val="75000"/>
                  </a:schemeClr>
                </a:solidFill>
                <a:latin typeface="+mn-lt"/>
                <a:cs typeface="Arial" panose="020B0604020202020204" pitchFamily="34" charset="0"/>
              </a:rPr>
              <a:t>OBIETTIVI</a:t>
            </a:r>
          </a:p>
          <a:p>
            <a:pPr marL="228611" indent="-228611" defTabSz="457223" fontAlgn="auto">
              <a:spcBef>
                <a:spcPts val="300"/>
              </a:spcBef>
              <a:spcAft>
                <a:spcPts val="450"/>
              </a:spcAft>
              <a:buFont typeface="Arial" panose="020B0604020202020204" pitchFamily="34" charset="0"/>
              <a:buChar char="•"/>
              <a:defRPr/>
            </a:pPr>
            <a:r>
              <a:rPr lang="it-IT" sz="1400">
                <a:solidFill>
                  <a:srgbClr val="FF0000"/>
                </a:solidFill>
                <a:latin typeface="+mn-lt"/>
                <a:cs typeface="Arial" panose="020B0604020202020204" pitchFamily="34" charset="0"/>
              </a:rPr>
              <a:t>Aumentare l’incontro fra la domanda e l’offerta di lavoro</a:t>
            </a:r>
          </a:p>
          <a:p>
            <a:pPr marL="457223" lvl="1" indent="-228611" defTabSz="457223" fontAlgn="auto">
              <a:spcBef>
                <a:spcPts val="300"/>
              </a:spcBef>
              <a:spcAft>
                <a:spcPts val="450"/>
              </a:spcAft>
              <a:buFont typeface="+mj-lt"/>
              <a:buAutoNum type="arabicPeriod"/>
              <a:defRPr/>
            </a:pPr>
            <a:r>
              <a:rPr lang="it-IT" sz="1200">
                <a:solidFill>
                  <a:schemeClr val="accent1">
                    <a:lumMod val="75000"/>
                  </a:schemeClr>
                </a:solidFill>
                <a:latin typeface="+mn-lt"/>
                <a:cs typeface="Arial" panose="020B0604020202020204" pitchFamily="34" charset="0"/>
              </a:rPr>
              <a:t>Aumentando la conoscenza dei trend del mercato del lavoro (settori, competenze richieste)</a:t>
            </a:r>
          </a:p>
          <a:p>
            <a:pPr marL="457223" lvl="1" indent="-228611" defTabSz="457223" fontAlgn="auto">
              <a:spcBef>
                <a:spcPts val="300"/>
              </a:spcBef>
              <a:spcAft>
                <a:spcPts val="450"/>
              </a:spcAft>
              <a:buFont typeface="+mj-lt"/>
              <a:buAutoNum type="arabicPeriod"/>
              <a:defRPr/>
            </a:pPr>
            <a:r>
              <a:rPr lang="it-IT" sz="1200">
                <a:solidFill>
                  <a:schemeClr val="accent1">
                    <a:lumMod val="75000"/>
                  </a:schemeClr>
                </a:solidFill>
                <a:latin typeface="+mn-lt"/>
                <a:cs typeface="Arial" panose="020B0604020202020204" pitchFamily="34" charset="0"/>
              </a:rPr>
              <a:t>Sostenendo la creazione di reti far aziende e enti</a:t>
            </a:r>
          </a:p>
          <a:p>
            <a:pPr marL="457223" lvl="1" indent="-228611" defTabSz="457223" fontAlgn="auto">
              <a:spcBef>
                <a:spcPts val="300"/>
              </a:spcBef>
              <a:spcAft>
                <a:spcPts val="450"/>
              </a:spcAft>
              <a:buFont typeface="+mj-lt"/>
              <a:buAutoNum type="arabicPeriod"/>
              <a:defRPr/>
            </a:pPr>
            <a:r>
              <a:rPr lang="it-IT" sz="1200">
                <a:solidFill>
                  <a:schemeClr val="accent1">
                    <a:lumMod val="75000"/>
                  </a:schemeClr>
                </a:solidFill>
                <a:latin typeface="+mn-lt"/>
                <a:cs typeface="Arial" panose="020B0604020202020204" pitchFamily="34" charset="0"/>
              </a:rPr>
              <a:t>Aumentando l’attrattività nei confronti delle persone</a:t>
            </a:r>
          </a:p>
          <a:p>
            <a:pPr marL="228611" indent="-228611" defTabSz="457223" fontAlgn="auto">
              <a:spcBef>
                <a:spcPts val="0"/>
              </a:spcBef>
              <a:spcAft>
                <a:spcPts val="450"/>
              </a:spcAft>
              <a:buFont typeface="Arial" panose="020B0604020202020204" pitchFamily="34" charset="0"/>
              <a:buChar char="•"/>
              <a:defRPr/>
            </a:pPr>
            <a:r>
              <a:rPr lang="it-IT" sz="1400">
                <a:solidFill>
                  <a:srgbClr val="FF0000"/>
                </a:solidFill>
                <a:latin typeface="+mn-lt"/>
                <a:cs typeface="Arial" panose="020B0604020202020204" pitchFamily="34" charset="0"/>
              </a:rPr>
              <a:t>Aumentare il tasso di occupabilità</a:t>
            </a:r>
            <a:endParaRPr lang="it-IT" sz="1200">
              <a:solidFill>
                <a:srgbClr val="FF0000"/>
              </a:solidFill>
              <a:latin typeface="+mn-lt"/>
              <a:cs typeface="Arial" panose="020B0604020202020204" pitchFamily="34" charset="0"/>
            </a:endParaRPr>
          </a:p>
          <a:p>
            <a:pPr marL="457223" lvl="1" indent="-228611" defTabSz="457223" fontAlgn="auto">
              <a:spcBef>
                <a:spcPts val="0"/>
              </a:spcBef>
              <a:spcAft>
                <a:spcPts val="450"/>
              </a:spcAft>
              <a:buFont typeface="+mj-lt"/>
              <a:buAutoNum type="arabicPeriod"/>
              <a:defRPr/>
            </a:pPr>
            <a:r>
              <a:rPr lang="it-IT" sz="1200">
                <a:solidFill>
                  <a:schemeClr val="accent1">
                    <a:lumMod val="75000"/>
                  </a:schemeClr>
                </a:solidFill>
                <a:latin typeface="+mn-lt"/>
                <a:cs typeface="Arial" panose="020B0604020202020204" pitchFamily="34" charset="0"/>
              </a:rPr>
              <a:t>Migliorando le condizioni lavorative (successo per aziende e candidati)</a:t>
            </a:r>
          </a:p>
          <a:p>
            <a:pPr marL="457223" lvl="1" indent="-228611" defTabSz="457223" fontAlgn="auto">
              <a:spcBef>
                <a:spcPts val="0"/>
              </a:spcBef>
              <a:spcAft>
                <a:spcPts val="450"/>
              </a:spcAft>
              <a:buFont typeface="+mj-lt"/>
              <a:buAutoNum type="arabicPeriod"/>
              <a:defRPr/>
            </a:pPr>
            <a:r>
              <a:rPr lang="it-IT" sz="1200">
                <a:solidFill>
                  <a:schemeClr val="accent1">
                    <a:lumMod val="75000"/>
                  </a:schemeClr>
                </a:solidFill>
                <a:latin typeface="+mn-lt"/>
                <a:cs typeface="Arial" panose="020B0604020202020204" pitchFamily="34" charset="0"/>
              </a:rPr>
              <a:t>Mantenendo e facendo crescere la relazione nel tempo e generando passaparola</a:t>
            </a:r>
            <a:endParaRPr lang="it-IT" sz="1400">
              <a:solidFill>
                <a:schemeClr val="accent1">
                  <a:lumMod val="75000"/>
                </a:schemeClr>
              </a:solidFill>
              <a:latin typeface="+mn-lt"/>
              <a:cs typeface="Arial" panose="020B0604020202020204" pitchFamily="34" charset="0"/>
            </a:endParaRPr>
          </a:p>
          <a:p>
            <a:pPr marL="171458" indent="-171458" defTabSz="457223" fontAlgn="auto">
              <a:spcBef>
                <a:spcPts val="0"/>
              </a:spcBef>
              <a:spcAft>
                <a:spcPts val="450"/>
              </a:spcAft>
              <a:buFont typeface="Arial" panose="020B0604020202020204" pitchFamily="34" charset="0"/>
              <a:buChar char="•"/>
              <a:defRPr/>
            </a:pPr>
            <a:r>
              <a:rPr lang="it-IT" sz="1400">
                <a:solidFill>
                  <a:srgbClr val="FF0000"/>
                </a:solidFill>
                <a:latin typeface="+mn-lt"/>
                <a:cs typeface="Arial" panose="020B0604020202020204" pitchFamily="34" charset="0"/>
              </a:rPr>
              <a:t>Aumentare il numero di aziende servite</a:t>
            </a:r>
          </a:p>
        </p:txBody>
      </p:sp>
      <p:sp>
        <p:nvSpPr>
          <p:cNvPr id="9" name="CasellaDiTesto 8">
            <a:extLst>
              <a:ext uri="{FF2B5EF4-FFF2-40B4-BE49-F238E27FC236}">
                <a16:creationId xmlns:a16="http://schemas.microsoft.com/office/drawing/2014/main" id="{9C910457-E3E2-8370-6131-122EE909D279}"/>
              </a:ext>
            </a:extLst>
          </p:cNvPr>
          <p:cNvSpPr txBox="1"/>
          <p:nvPr/>
        </p:nvSpPr>
        <p:spPr>
          <a:xfrm>
            <a:off x="4350646" y="845429"/>
            <a:ext cx="4290060" cy="4678204"/>
          </a:xfrm>
          <a:prstGeom prst="rect">
            <a:avLst/>
          </a:prstGeom>
          <a:noFill/>
        </p:spPr>
        <p:txBody>
          <a:bodyPr wrap="square" rtlCol="0">
            <a:spAutoFit/>
          </a:bodyPr>
          <a:lstStyle/>
          <a:p>
            <a:pPr algn="ctr" defTabSz="457223" fontAlgn="auto">
              <a:spcBef>
                <a:spcPts val="300"/>
              </a:spcBef>
              <a:spcAft>
                <a:spcPts val="300"/>
              </a:spcAft>
              <a:defRPr/>
            </a:pPr>
            <a:r>
              <a:rPr lang="it-IT" sz="2100" b="1" dirty="0">
                <a:solidFill>
                  <a:schemeClr val="accent1">
                    <a:lumMod val="75000"/>
                  </a:schemeClr>
                </a:solidFill>
                <a:latin typeface="+mn-lt"/>
                <a:cs typeface="Arial" panose="020B0604020202020204" pitchFamily="34" charset="0"/>
              </a:rPr>
              <a:t>INDICATORI DI PERFORMANCE (KPI)</a:t>
            </a:r>
          </a:p>
          <a:p>
            <a:pPr defTabSz="457223" fontAlgn="auto">
              <a:spcBef>
                <a:spcPts val="300"/>
              </a:spcBef>
              <a:spcAft>
                <a:spcPts val="300"/>
              </a:spcAft>
              <a:defRPr/>
            </a:pPr>
            <a:endParaRPr lang="it-IT" sz="1200" dirty="0">
              <a:solidFill>
                <a:srgbClr val="002060"/>
              </a:solidFill>
              <a:latin typeface="+mn-lt"/>
              <a:cs typeface="Arial" panose="020B0604020202020204" pitchFamily="34" charset="0"/>
            </a:endParaRPr>
          </a:p>
          <a:p>
            <a:pPr marL="171458" indent="-171458" defTabSz="457223" fontAlgn="auto">
              <a:spcBef>
                <a:spcPts val="300"/>
              </a:spcBef>
              <a:spcAft>
                <a:spcPts val="300"/>
              </a:spcAft>
              <a:buFont typeface="Arial" panose="020B0604020202020204" pitchFamily="34" charset="0"/>
              <a:buChar char="•"/>
              <a:defRPr/>
            </a:pPr>
            <a:r>
              <a:rPr lang="it-IT" sz="1200" dirty="0">
                <a:solidFill>
                  <a:srgbClr val="002060"/>
                </a:solidFill>
                <a:latin typeface="+mn-lt"/>
                <a:cs typeface="Arial" panose="020B0604020202020204" pitchFamily="34" charset="0"/>
              </a:rPr>
              <a:t>Fonte SILP:</a:t>
            </a:r>
          </a:p>
          <a:p>
            <a:pPr marL="171458" indent="-171458" defTabSz="457223" fontAlgn="auto">
              <a:spcBef>
                <a:spcPts val="300"/>
              </a:spcBef>
              <a:spcAft>
                <a:spcPts val="300"/>
              </a:spcAft>
              <a:buFont typeface="Arial" panose="020B0604020202020204" pitchFamily="34" charset="0"/>
              <a:buChar char="•"/>
              <a:defRPr/>
            </a:pPr>
            <a:r>
              <a:rPr lang="it-IT" sz="1200" dirty="0">
                <a:solidFill>
                  <a:srgbClr val="002060"/>
                </a:solidFill>
                <a:latin typeface="+mn-lt"/>
                <a:cs typeface="Arial" panose="020B0604020202020204" pitchFamily="34" charset="0"/>
              </a:rPr>
              <a:t>suddivisione delle assunzioni per contratto  e durata (crescita in 6 mesi)</a:t>
            </a:r>
          </a:p>
          <a:p>
            <a:pPr marL="171458" indent="-171458" defTabSz="457223" fontAlgn="auto">
              <a:spcBef>
                <a:spcPts val="300"/>
              </a:spcBef>
              <a:spcAft>
                <a:spcPts val="300"/>
              </a:spcAft>
              <a:buFont typeface="Arial" panose="020B0604020202020204" pitchFamily="34" charset="0"/>
              <a:buChar char="•"/>
              <a:defRPr/>
            </a:pPr>
            <a:r>
              <a:rPr lang="it-IT" sz="1200" dirty="0">
                <a:solidFill>
                  <a:srgbClr val="002060"/>
                </a:solidFill>
                <a:latin typeface="+mn-lt"/>
                <a:cs typeface="Arial" panose="020B0604020202020204" pitchFamily="34" charset="0"/>
              </a:rPr>
              <a:t>Analisi derive</a:t>
            </a:r>
            <a:r>
              <a:rPr lang="it-IT" sz="1200" dirty="0">
                <a:solidFill>
                  <a:srgbClr val="002060"/>
                </a:solidFill>
                <a:latin typeface="+mn-lt"/>
                <a:cs typeface="Arial" panose="020B0604020202020204" pitchFamily="34" charset="0"/>
                <a:sym typeface="Wingdings" panose="05000000000000000000" pitchFamily="2" charset="2"/>
              </a:rPr>
              <a:t></a:t>
            </a:r>
            <a:r>
              <a:rPr lang="it-IT" sz="1200" dirty="0">
                <a:solidFill>
                  <a:srgbClr val="002060"/>
                </a:solidFill>
                <a:latin typeface="+mn-lt"/>
                <a:cs typeface="Arial" panose="020B0604020202020204" pitchFamily="34" charset="0"/>
              </a:rPr>
              <a:t> nuove aziende acquisite</a:t>
            </a:r>
          </a:p>
          <a:p>
            <a:pPr marL="171458" indent="-171458" defTabSz="457223" fontAlgn="auto">
              <a:spcBef>
                <a:spcPts val="300"/>
              </a:spcBef>
              <a:spcAft>
                <a:spcPts val="300"/>
              </a:spcAft>
              <a:buFont typeface="Arial" panose="020B0604020202020204" pitchFamily="34" charset="0"/>
              <a:buChar char="•"/>
              <a:defRPr/>
            </a:pPr>
            <a:endParaRPr lang="it-IT" sz="1200" dirty="0">
              <a:solidFill>
                <a:srgbClr val="002060"/>
              </a:solidFill>
              <a:latin typeface="+mn-lt"/>
              <a:cs typeface="Arial" panose="020B0604020202020204" pitchFamily="34" charset="0"/>
            </a:endParaRPr>
          </a:p>
          <a:p>
            <a:pPr marL="171458" indent="-171458" defTabSz="457223" fontAlgn="auto">
              <a:spcBef>
                <a:spcPts val="300"/>
              </a:spcBef>
              <a:spcAft>
                <a:spcPts val="300"/>
              </a:spcAft>
              <a:buFont typeface="Arial" panose="020B0604020202020204" pitchFamily="34" charset="0"/>
              <a:buChar char="•"/>
              <a:defRPr/>
            </a:pPr>
            <a:endParaRPr lang="it-IT" sz="1200" dirty="0">
              <a:solidFill>
                <a:srgbClr val="002060"/>
              </a:solidFill>
              <a:latin typeface="+mn-lt"/>
              <a:cs typeface="Arial" panose="020B0604020202020204" pitchFamily="34" charset="0"/>
            </a:endParaRPr>
          </a:p>
          <a:p>
            <a:pPr marL="171458" indent="-171458" defTabSz="457223" fontAlgn="auto">
              <a:spcBef>
                <a:spcPts val="300"/>
              </a:spcBef>
              <a:spcAft>
                <a:spcPts val="300"/>
              </a:spcAft>
              <a:buFont typeface="Arial" panose="020B0604020202020204" pitchFamily="34" charset="0"/>
              <a:buChar char="•"/>
              <a:defRPr/>
            </a:pPr>
            <a:r>
              <a:rPr lang="it-IT" sz="1200" dirty="0">
                <a:solidFill>
                  <a:srgbClr val="002060"/>
                </a:solidFill>
                <a:latin typeface="+mn-lt"/>
                <a:cs typeface="Arial" panose="020B0604020202020204" pitchFamily="34" charset="0"/>
              </a:rPr>
              <a:t>% aumento assunzioni per semestre (per bacino di competenza) per settore</a:t>
            </a:r>
          </a:p>
          <a:p>
            <a:pPr marL="171458" indent="-171458" defTabSz="457223" fontAlgn="auto">
              <a:spcBef>
                <a:spcPts val="300"/>
              </a:spcBef>
              <a:spcAft>
                <a:spcPts val="300"/>
              </a:spcAft>
              <a:buFont typeface="Arial" panose="020B0604020202020204" pitchFamily="34" charset="0"/>
              <a:buChar char="•"/>
              <a:defRPr/>
            </a:pPr>
            <a:r>
              <a:rPr lang="it-IT" sz="1200" dirty="0">
                <a:solidFill>
                  <a:srgbClr val="002060"/>
                </a:solidFill>
                <a:latin typeface="+mn-lt"/>
                <a:cs typeface="Arial" panose="020B0604020202020204" pitchFamily="34" charset="0"/>
              </a:rPr>
              <a:t>Livello di soddisfazione (Questionario di gradimento)</a:t>
            </a:r>
          </a:p>
          <a:p>
            <a:pPr marL="171458" indent="-171458" defTabSz="457223" fontAlgn="auto">
              <a:spcBef>
                <a:spcPts val="300"/>
              </a:spcBef>
              <a:spcAft>
                <a:spcPts val="300"/>
              </a:spcAft>
              <a:buFont typeface="Arial" panose="020B0604020202020204" pitchFamily="34" charset="0"/>
              <a:buChar char="•"/>
              <a:defRPr/>
            </a:pPr>
            <a:r>
              <a:rPr lang="it-IT" sz="1200" dirty="0">
                <a:solidFill>
                  <a:srgbClr val="002060"/>
                </a:solidFill>
                <a:latin typeface="+mn-lt"/>
                <a:cs typeface="Arial" panose="020B0604020202020204" pitchFamily="34" charset="0"/>
              </a:rPr>
              <a:t>Monitoraggio Fonti IRES, CCIAA, ISTAT, SILP, Sistema Piemonte, ANPAL, ricerche e statistiche dati nazionali (monitoraggio dati e statistiche)</a:t>
            </a:r>
          </a:p>
          <a:p>
            <a:pPr marL="457223" lvl="1" indent="-228611" defTabSz="457223" fontAlgn="auto">
              <a:spcBef>
                <a:spcPts val="300"/>
              </a:spcBef>
              <a:spcAft>
                <a:spcPts val="300"/>
              </a:spcAft>
              <a:buFont typeface="Arial" panose="020B0604020202020204" pitchFamily="34" charset="0"/>
              <a:buChar char="•"/>
              <a:defRPr/>
            </a:pPr>
            <a:endParaRPr lang="it-IT" sz="1400" dirty="0">
              <a:solidFill>
                <a:srgbClr val="002060"/>
              </a:solidFill>
              <a:latin typeface="Arial" panose="020B0604020202020204" pitchFamily="34" charset="0"/>
              <a:cs typeface="Arial" panose="020B0604020202020204" pitchFamily="34" charset="0"/>
            </a:endParaRPr>
          </a:p>
          <a:p>
            <a:pPr marL="457223" lvl="1" indent="-228611" defTabSz="457223" fontAlgn="auto">
              <a:spcBef>
                <a:spcPts val="300"/>
              </a:spcBef>
              <a:spcAft>
                <a:spcPts val="300"/>
              </a:spcAft>
              <a:buFont typeface="Arial" panose="020B0604020202020204" pitchFamily="34" charset="0"/>
              <a:buChar char="•"/>
              <a:defRPr/>
            </a:pPr>
            <a:endParaRPr lang="it-IT" sz="1400" dirty="0">
              <a:solidFill>
                <a:srgbClr val="002060"/>
              </a:solidFill>
              <a:latin typeface="Arial" panose="020B0604020202020204" pitchFamily="34" charset="0"/>
              <a:cs typeface="Arial" panose="020B0604020202020204" pitchFamily="34" charset="0"/>
            </a:endParaRPr>
          </a:p>
          <a:p>
            <a:pPr marL="228611" lvl="1" defTabSz="457223" fontAlgn="auto">
              <a:spcBef>
                <a:spcPts val="300"/>
              </a:spcBef>
              <a:spcAft>
                <a:spcPts val="300"/>
              </a:spcAft>
              <a:defRPr/>
            </a:pPr>
            <a:endParaRPr lang="it-IT" sz="1400" dirty="0">
              <a:solidFill>
                <a:srgbClr val="002060"/>
              </a:solidFill>
              <a:latin typeface="Arial" panose="020B0604020202020204" pitchFamily="34" charset="0"/>
              <a:cs typeface="Arial" panose="020B0604020202020204" pitchFamily="34" charset="0"/>
            </a:endParaRPr>
          </a:p>
          <a:p>
            <a:pPr marL="228611" lvl="1" defTabSz="457223" fontAlgn="auto">
              <a:spcBef>
                <a:spcPts val="300"/>
              </a:spcBef>
              <a:spcAft>
                <a:spcPts val="300"/>
              </a:spcAft>
              <a:defRPr/>
            </a:pPr>
            <a:endParaRPr lang="it-IT" sz="1400" dirty="0">
              <a:solidFill>
                <a:srgbClr val="002060"/>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1C8D702B-347D-BAA5-EE38-0C178FD5DCB2}"/>
              </a:ext>
            </a:extLst>
          </p:cNvPr>
          <p:cNvSpPr txBox="1"/>
          <p:nvPr/>
        </p:nvSpPr>
        <p:spPr>
          <a:xfrm>
            <a:off x="5460124" y="1165217"/>
            <a:ext cx="3162300" cy="646331"/>
          </a:xfrm>
          <a:prstGeom prst="rect">
            <a:avLst/>
          </a:prstGeom>
          <a:noFill/>
        </p:spPr>
        <p:txBody>
          <a:bodyPr wrap="square" rtlCol="0">
            <a:spAutoFit/>
          </a:bodyPr>
          <a:lstStyle/>
          <a:p>
            <a:pPr algn="ctr" defTabSz="457223" fontAlgn="auto">
              <a:spcBef>
                <a:spcPts val="0"/>
              </a:spcBef>
              <a:spcAft>
                <a:spcPts val="0"/>
              </a:spcAft>
              <a:defRPr/>
            </a:pPr>
            <a:r>
              <a:rPr lang="it-IT" sz="1200" b="1">
                <a:solidFill>
                  <a:srgbClr val="FF0000"/>
                </a:solidFill>
                <a:latin typeface="Arial" panose="020B0604020202020204" pitchFamily="34" charset="0"/>
                <a:cs typeface="Arial" panose="020B0604020202020204" pitchFamily="34" charset="0"/>
              </a:rPr>
              <a:t>N. Assunzioni</a:t>
            </a:r>
          </a:p>
          <a:p>
            <a:pPr algn="ctr" defTabSz="457223" fontAlgn="auto">
              <a:spcBef>
                <a:spcPts val="0"/>
              </a:spcBef>
              <a:spcAft>
                <a:spcPts val="0"/>
              </a:spcAft>
              <a:defRPr/>
            </a:pPr>
            <a:r>
              <a:rPr lang="it-IT" sz="1200" b="1">
                <a:solidFill>
                  <a:srgbClr val="FF0000"/>
                </a:solidFill>
                <a:latin typeface="Arial" panose="020B0604020202020204" pitchFamily="34" charset="0"/>
                <a:cs typeface="Arial" panose="020B0604020202020204" pitchFamily="34" charset="0"/>
              </a:rPr>
              <a:t>------------------</a:t>
            </a:r>
          </a:p>
          <a:p>
            <a:pPr algn="ctr" defTabSz="457223" fontAlgn="auto">
              <a:spcBef>
                <a:spcPts val="0"/>
              </a:spcBef>
              <a:spcAft>
                <a:spcPts val="0"/>
              </a:spcAft>
              <a:defRPr/>
            </a:pPr>
            <a:r>
              <a:rPr lang="it-IT" sz="1200" b="1">
                <a:solidFill>
                  <a:srgbClr val="FF0000"/>
                </a:solidFill>
                <a:latin typeface="Arial" panose="020B0604020202020204" pitchFamily="34" charset="0"/>
                <a:cs typeface="Arial" panose="020B0604020202020204" pitchFamily="34" charset="0"/>
              </a:rPr>
              <a:t>N. Aziende che hanno fatto richiesta</a:t>
            </a:r>
          </a:p>
        </p:txBody>
      </p:sp>
      <p:sp>
        <p:nvSpPr>
          <p:cNvPr id="11" name="Titolo 8">
            <a:extLst>
              <a:ext uri="{FF2B5EF4-FFF2-40B4-BE49-F238E27FC236}">
                <a16:creationId xmlns:a16="http://schemas.microsoft.com/office/drawing/2014/main" id="{9FE5575F-B041-EC3F-009C-CB6F4763F8B7}"/>
              </a:ext>
            </a:extLst>
          </p:cNvPr>
          <p:cNvSpPr txBox="1">
            <a:spLocks/>
          </p:cNvSpPr>
          <p:nvPr/>
        </p:nvSpPr>
        <p:spPr>
          <a:xfrm>
            <a:off x="415770" y="193677"/>
            <a:ext cx="6002483"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a:solidFill>
                  <a:srgbClr val="FF0000"/>
                </a:solidFill>
              </a:rPr>
              <a:t>Obiettivi e KPI</a:t>
            </a:r>
          </a:p>
        </p:txBody>
      </p:sp>
      <p:sp>
        <p:nvSpPr>
          <p:cNvPr id="12" name="Rettangolo con angoli arrotondati 11">
            <a:extLst>
              <a:ext uri="{FF2B5EF4-FFF2-40B4-BE49-F238E27FC236}">
                <a16:creationId xmlns:a16="http://schemas.microsoft.com/office/drawing/2014/main" id="{594E509E-36B3-2A62-7267-E033DCC5232C}"/>
              </a:ext>
            </a:extLst>
          </p:cNvPr>
          <p:cNvSpPr/>
          <p:nvPr/>
        </p:nvSpPr>
        <p:spPr>
          <a:xfrm>
            <a:off x="5053610" y="2425260"/>
            <a:ext cx="1961388" cy="4476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11" lvl="1" defTabSz="457223" fontAlgn="auto">
              <a:spcBef>
                <a:spcPts val="300"/>
              </a:spcBef>
              <a:spcAft>
                <a:spcPts val="300"/>
              </a:spcAft>
              <a:defRPr/>
            </a:pPr>
            <a:r>
              <a:rPr lang="it-IT" sz="1050" b="1">
                <a:solidFill>
                  <a:schemeClr val="bg1"/>
                </a:solidFill>
                <a:cs typeface="Arial" panose="020B0604020202020204" pitchFamily="34" charset="0"/>
              </a:rPr>
              <a:t>+ aziende mantenute</a:t>
            </a:r>
          </a:p>
          <a:p>
            <a:pPr marL="457223" lvl="1" indent="-228611" defTabSz="457223" fontAlgn="auto">
              <a:spcBef>
                <a:spcPts val="300"/>
              </a:spcBef>
              <a:spcAft>
                <a:spcPts val="300"/>
              </a:spcAft>
              <a:buFontTx/>
              <a:buChar char="-"/>
              <a:defRPr/>
            </a:pPr>
            <a:r>
              <a:rPr lang="it-IT" sz="1050" b="1">
                <a:solidFill>
                  <a:schemeClr val="bg1"/>
                </a:solidFill>
                <a:cs typeface="Arial" panose="020B0604020202020204" pitchFamily="34" charset="0"/>
              </a:rPr>
              <a:t>aziende perse</a:t>
            </a:r>
          </a:p>
        </p:txBody>
      </p:sp>
    </p:spTree>
    <p:extLst>
      <p:ext uri="{BB962C8B-B14F-4D97-AF65-F5344CB8AC3E}">
        <p14:creationId xmlns:p14="http://schemas.microsoft.com/office/powerpoint/2010/main" val="487144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84848"/>
            <a:ext cx="10025239" cy="758653"/>
          </a:xfrm>
          <a:prstGeom prst="rect">
            <a:avLst/>
          </a:prstGeom>
        </p:spPr>
      </p:pic>
      <p:sp>
        <p:nvSpPr>
          <p:cNvPr id="14" name="Rettangolo 13">
            <a:extLst>
              <a:ext uri="{FF2B5EF4-FFF2-40B4-BE49-F238E27FC236}">
                <a16:creationId xmlns:a16="http://schemas.microsoft.com/office/drawing/2014/main" id="{826EF0FC-CA17-AF3E-1008-B463A9823A1A}"/>
              </a:ext>
            </a:extLst>
          </p:cNvPr>
          <p:cNvSpPr/>
          <p:nvPr/>
        </p:nvSpPr>
        <p:spPr>
          <a:xfrm>
            <a:off x="5052029" y="2778034"/>
            <a:ext cx="1238864" cy="507831"/>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dell’organizzazione delle imprese</a:t>
            </a:r>
          </a:p>
        </p:txBody>
      </p:sp>
      <p:sp>
        <p:nvSpPr>
          <p:cNvPr id="15" name="Rettangolo 14">
            <a:extLst>
              <a:ext uri="{FF2B5EF4-FFF2-40B4-BE49-F238E27FC236}">
                <a16:creationId xmlns:a16="http://schemas.microsoft.com/office/drawing/2014/main" id="{C5E06116-E66F-3E95-FB73-AA9135E7C28A}"/>
              </a:ext>
            </a:extLst>
          </p:cNvPr>
          <p:cNvSpPr/>
          <p:nvPr/>
        </p:nvSpPr>
        <p:spPr>
          <a:xfrm>
            <a:off x="4680709" y="1917320"/>
            <a:ext cx="1065053" cy="369332"/>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 mercato</a:t>
            </a:r>
          </a:p>
        </p:txBody>
      </p:sp>
      <p:graphicFrame>
        <p:nvGraphicFramePr>
          <p:cNvPr id="17" name="Diagramma 16">
            <a:extLst>
              <a:ext uri="{FF2B5EF4-FFF2-40B4-BE49-F238E27FC236}">
                <a16:creationId xmlns:a16="http://schemas.microsoft.com/office/drawing/2014/main" id="{4D0D97D1-731C-4B97-4B31-1A985C7E7098}"/>
              </a:ext>
            </a:extLst>
          </p:cNvPr>
          <p:cNvGraphicFramePr/>
          <p:nvPr/>
        </p:nvGraphicFramePr>
        <p:xfrm>
          <a:off x="1139415" y="-314564"/>
          <a:ext cx="70825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asellaDiTesto 17">
            <a:extLst>
              <a:ext uri="{FF2B5EF4-FFF2-40B4-BE49-F238E27FC236}">
                <a16:creationId xmlns:a16="http://schemas.microsoft.com/office/drawing/2014/main" id="{A2FBB4C3-93C4-EC49-5F3A-A3DA1AE778E4}"/>
              </a:ext>
            </a:extLst>
          </p:cNvPr>
          <p:cNvSpPr txBox="1"/>
          <p:nvPr/>
        </p:nvSpPr>
        <p:spPr bwMode="auto">
          <a:xfrm>
            <a:off x="1400225" y="2325081"/>
            <a:ext cx="9351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it-IT" sz="1100" dirty="0">
                <a:solidFill>
                  <a:schemeClr val="accent1">
                    <a:lumMod val="75000"/>
                  </a:schemeClr>
                </a:solidFill>
                <a:latin typeface="+mn-lt"/>
                <a:cs typeface="Arial" panose="020B0604020202020204" pitchFamily="34" charset="0"/>
              </a:rPr>
              <a:t>Scouting e acquisizione di nuovi contatti</a:t>
            </a:r>
            <a:endParaRPr lang="it-IT" sz="1100" dirty="0">
              <a:solidFill>
                <a:schemeClr val="accent1">
                  <a:lumMod val="75000"/>
                </a:schemeClr>
              </a:solidFill>
              <a:latin typeface="+mn-lt"/>
            </a:endParaRPr>
          </a:p>
        </p:txBody>
      </p:sp>
      <p:sp>
        <p:nvSpPr>
          <p:cNvPr id="19" name="CasellaDiTesto 18">
            <a:extLst>
              <a:ext uri="{FF2B5EF4-FFF2-40B4-BE49-F238E27FC236}">
                <a16:creationId xmlns:a16="http://schemas.microsoft.com/office/drawing/2014/main" id="{FBF8B6EE-A0CE-4217-2C4E-A99C74E2224A}"/>
              </a:ext>
            </a:extLst>
          </p:cNvPr>
          <p:cNvSpPr txBox="1"/>
          <p:nvPr/>
        </p:nvSpPr>
        <p:spPr bwMode="auto">
          <a:xfrm>
            <a:off x="2596217" y="2293170"/>
            <a:ext cx="1233681" cy="9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it-IT" sz="1100" dirty="0">
                <a:solidFill>
                  <a:schemeClr val="accent1">
                    <a:lumMod val="75000"/>
                  </a:schemeClr>
                </a:solidFill>
                <a:latin typeface="+mn-lt"/>
                <a:cs typeface="Arial" panose="020B0604020202020204" pitchFamily="34" charset="0"/>
              </a:rPr>
              <a:t>Approfondimento del contesto organizzativo</a:t>
            </a:r>
          </a:p>
          <a:p>
            <a:pPr lvl="0"/>
            <a:r>
              <a:rPr lang="it-IT" sz="1100" dirty="0">
                <a:solidFill>
                  <a:schemeClr val="accent1">
                    <a:lumMod val="75000"/>
                  </a:schemeClr>
                </a:solidFill>
                <a:latin typeface="+mn-lt"/>
                <a:cs typeface="Arial" panose="020B0604020202020204" pitchFamily="34" charset="0"/>
              </a:rPr>
              <a:t>Identificazione del fabbisogno</a:t>
            </a:r>
            <a:endParaRPr lang="it-IT" sz="1100" dirty="0">
              <a:solidFill>
                <a:schemeClr val="accent1">
                  <a:lumMod val="75000"/>
                </a:schemeClr>
              </a:solidFill>
              <a:latin typeface="+mn-lt"/>
            </a:endParaRPr>
          </a:p>
        </p:txBody>
      </p:sp>
      <p:sp>
        <p:nvSpPr>
          <p:cNvPr id="20" name="CasellaDiTesto 19">
            <a:extLst>
              <a:ext uri="{FF2B5EF4-FFF2-40B4-BE49-F238E27FC236}">
                <a16:creationId xmlns:a16="http://schemas.microsoft.com/office/drawing/2014/main" id="{A71B324D-6EAF-C125-D355-EA0B11780E35}"/>
              </a:ext>
            </a:extLst>
          </p:cNvPr>
          <p:cNvSpPr txBox="1"/>
          <p:nvPr/>
        </p:nvSpPr>
        <p:spPr bwMode="auto">
          <a:xfrm>
            <a:off x="3955160" y="2293171"/>
            <a:ext cx="123368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it-IT" sz="1100" dirty="0">
                <a:solidFill>
                  <a:schemeClr val="accent1">
                    <a:lumMod val="75000"/>
                  </a:schemeClr>
                </a:solidFill>
                <a:latin typeface="+mn-lt"/>
                <a:cs typeface="Arial" panose="020B0604020202020204" pitchFamily="34" charset="0"/>
              </a:rPr>
              <a:t>Elaborazione di una proposta APL</a:t>
            </a:r>
          </a:p>
          <a:p>
            <a:pPr lvl="0"/>
            <a:r>
              <a:rPr lang="it-IT" sz="1100" dirty="0">
                <a:solidFill>
                  <a:schemeClr val="accent1">
                    <a:lumMod val="75000"/>
                  </a:schemeClr>
                </a:solidFill>
                <a:latin typeface="+mn-lt"/>
                <a:cs typeface="Arial" panose="020B0604020202020204" pitchFamily="34" charset="0"/>
              </a:rPr>
              <a:t> </a:t>
            </a:r>
          </a:p>
          <a:p>
            <a:pPr lvl="0"/>
            <a:r>
              <a:rPr lang="it-IT" sz="1100" dirty="0">
                <a:solidFill>
                  <a:schemeClr val="accent1">
                    <a:lumMod val="75000"/>
                  </a:schemeClr>
                </a:solidFill>
                <a:latin typeface="+mn-lt"/>
                <a:cs typeface="Arial" panose="020B0604020202020204" pitchFamily="34" charset="0"/>
              </a:rPr>
              <a:t>Definizione delle responsabilità delle parti</a:t>
            </a:r>
            <a:endParaRPr lang="it-IT" sz="1100" dirty="0">
              <a:solidFill>
                <a:schemeClr val="accent1">
                  <a:lumMod val="75000"/>
                </a:schemeClr>
              </a:solidFill>
              <a:latin typeface="+mn-lt"/>
            </a:endParaRPr>
          </a:p>
        </p:txBody>
      </p:sp>
      <p:sp>
        <p:nvSpPr>
          <p:cNvPr id="21" name="CasellaDiTesto 20">
            <a:extLst>
              <a:ext uri="{FF2B5EF4-FFF2-40B4-BE49-F238E27FC236}">
                <a16:creationId xmlns:a16="http://schemas.microsoft.com/office/drawing/2014/main" id="{8614BF89-22A4-01C8-C346-828BA0876CA6}"/>
              </a:ext>
            </a:extLst>
          </p:cNvPr>
          <p:cNvSpPr txBox="1"/>
          <p:nvPr/>
        </p:nvSpPr>
        <p:spPr bwMode="auto">
          <a:xfrm>
            <a:off x="5311212" y="2263569"/>
            <a:ext cx="167267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it-IT" sz="1100" dirty="0">
                <a:solidFill>
                  <a:schemeClr val="accent1">
                    <a:lumMod val="75000"/>
                  </a:schemeClr>
                </a:solidFill>
                <a:latin typeface="+mn-lt"/>
                <a:cs typeface="Arial" panose="020B0604020202020204" pitchFamily="34" charset="0"/>
              </a:rPr>
              <a:t>Matching con DB candidati usando i vari strumenti a disposizione</a:t>
            </a:r>
            <a:endParaRPr lang="it-IT" sz="1100" dirty="0">
              <a:solidFill>
                <a:schemeClr val="accent1">
                  <a:lumMod val="75000"/>
                </a:schemeClr>
              </a:solidFill>
              <a:latin typeface="+mn-lt"/>
            </a:endParaRPr>
          </a:p>
        </p:txBody>
      </p:sp>
      <p:sp>
        <p:nvSpPr>
          <p:cNvPr id="22" name="CasellaDiTesto 21">
            <a:extLst>
              <a:ext uri="{FF2B5EF4-FFF2-40B4-BE49-F238E27FC236}">
                <a16:creationId xmlns:a16="http://schemas.microsoft.com/office/drawing/2014/main" id="{B269D576-85E0-B6C2-71EF-81312F88A041}"/>
              </a:ext>
            </a:extLst>
          </p:cNvPr>
          <p:cNvSpPr txBox="1"/>
          <p:nvPr/>
        </p:nvSpPr>
        <p:spPr bwMode="auto">
          <a:xfrm>
            <a:off x="5311212" y="2875729"/>
            <a:ext cx="142071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it-IT" sz="1100" dirty="0">
                <a:solidFill>
                  <a:schemeClr val="accent1">
                    <a:lumMod val="75000"/>
                  </a:schemeClr>
                </a:solidFill>
                <a:latin typeface="+mn-lt"/>
                <a:cs typeface="Arial" panose="020B0604020202020204" pitchFamily="34" charset="0"/>
              </a:rPr>
              <a:t>Comunicazione al candidato e richiesta CV aggiornato</a:t>
            </a:r>
            <a:endParaRPr lang="it-IT" sz="1100" dirty="0">
              <a:solidFill>
                <a:schemeClr val="accent1">
                  <a:lumMod val="75000"/>
                </a:schemeClr>
              </a:solidFill>
              <a:latin typeface="+mn-lt"/>
            </a:endParaRPr>
          </a:p>
        </p:txBody>
      </p:sp>
      <p:sp>
        <p:nvSpPr>
          <p:cNvPr id="23" name="CasellaDiTesto 22">
            <a:extLst>
              <a:ext uri="{FF2B5EF4-FFF2-40B4-BE49-F238E27FC236}">
                <a16:creationId xmlns:a16="http://schemas.microsoft.com/office/drawing/2014/main" id="{BC24AC87-EA67-BC2F-8335-56AEB96B1F1E}"/>
              </a:ext>
            </a:extLst>
          </p:cNvPr>
          <p:cNvSpPr txBox="1"/>
          <p:nvPr/>
        </p:nvSpPr>
        <p:spPr bwMode="auto">
          <a:xfrm>
            <a:off x="5311212" y="3573092"/>
            <a:ext cx="15751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it-IT" sz="1100" dirty="0">
                <a:solidFill>
                  <a:schemeClr val="accent1">
                    <a:lumMod val="75000"/>
                  </a:schemeClr>
                </a:solidFill>
                <a:latin typeface="+mn-lt"/>
                <a:cs typeface="Arial" panose="020B0604020202020204" pitchFamily="34" charset="0"/>
              </a:rPr>
              <a:t>Chiamata di screening a CV del candidato ricevuto</a:t>
            </a:r>
            <a:endParaRPr lang="it-IT" sz="1100" dirty="0">
              <a:solidFill>
                <a:schemeClr val="accent1">
                  <a:lumMod val="75000"/>
                </a:schemeClr>
              </a:solidFill>
              <a:latin typeface="+mn-lt"/>
            </a:endParaRPr>
          </a:p>
        </p:txBody>
      </p:sp>
      <p:sp>
        <p:nvSpPr>
          <p:cNvPr id="24" name="CasellaDiTesto 23">
            <a:extLst>
              <a:ext uri="{FF2B5EF4-FFF2-40B4-BE49-F238E27FC236}">
                <a16:creationId xmlns:a16="http://schemas.microsoft.com/office/drawing/2014/main" id="{0C5E76EB-342D-543E-7E6B-E72F9866143E}"/>
              </a:ext>
            </a:extLst>
          </p:cNvPr>
          <p:cNvSpPr txBox="1"/>
          <p:nvPr/>
        </p:nvSpPr>
        <p:spPr bwMode="auto">
          <a:xfrm>
            <a:off x="5311212" y="4162004"/>
            <a:ext cx="19159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it-IT" sz="1100" dirty="0">
                <a:solidFill>
                  <a:schemeClr val="accent1">
                    <a:lumMod val="75000"/>
                  </a:schemeClr>
                </a:solidFill>
                <a:latin typeface="+mn-lt"/>
                <a:cs typeface="Arial" panose="020B0604020202020204" pitchFamily="34" charset="0"/>
              </a:rPr>
              <a:t>Invio rosa candidati</a:t>
            </a:r>
            <a:endParaRPr lang="it-IT" sz="1100" dirty="0">
              <a:solidFill>
                <a:schemeClr val="accent1">
                  <a:lumMod val="75000"/>
                </a:schemeClr>
              </a:solidFill>
              <a:latin typeface="+mn-lt"/>
            </a:endParaRPr>
          </a:p>
        </p:txBody>
      </p:sp>
      <p:sp>
        <p:nvSpPr>
          <p:cNvPr id="25" name="CasellaDiTesto 24">
            <a:extLst>
              <a:ext uri="{FF2B5EF4-FFF2-40B4-BE49-F238E27FC236}">
                <a16:creationId xmlns:a16="http://schemas.microsoft.com/office/drawing/2014/main" id="{86D03764-A908-2235-E0C3-293E309E6A6F}"/>
              </a:ext>
            </a:extLst>
          </p:cNvPr>
          <p:cNvSpPr txBox="1"/>
          <p:nvPr/>
        </p:nvSpPr>
        <p:spPr bwMode="auto">
          <a:xfrm>
            <a:off x="6886399" y="2263567"/>
            <a:ext cx="175952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en-US" sz="1100" dirty="0">
                <a:solidFill>
                  <a:schemeClr val="accent1">
                    <a:lumMod val="75000"/>
                  </a:schemeClr>
                </a:solidFill>
                <a:latin typeface="+mn-lt"/>
                <a:cs typeface="Arial" panose="020B0604020202020204" pitchFamily="34" charset="0"/>
              </a:rPr>
              <a:t>Feedback e </a:t>
            </a:r>
            <a:r>
              <a:rPr lang="en-US" sz="1100" dirty="0" err="1">
                <a:solidFill>
                  <a:schemeClr val="accent1">
                    <a:lumMod val="75000"/>
                  </a:schemeClr>
                </a:solidFill>
                <a:latin typeface="+mn-lt"/>
                <a:cs typeface="Arial" panose="020B0604020202020204" pitchFamily="34" charset="0"/>
              </a:rPr>
              <a:t>verifica</a:t>
            </a:r>
            <a:r>
              <a:rPr lang="en-US" sz="1100" dirty="0">
                <a:solidFill>
                  <a:schemeClr val="accent1">
                    <a:lumMod val="75000"/>
                  </a:schemeClr>
                </a:solidFill>
                <a:latin typeface="+mn-lt"/>
                <a:cs typeface="Arial" panose="020B0604020202020204" pitchFamily="34" charset="0"/>
              </a:rPr>
              <a:t> </a:t>
            </a:r>
            <a:r>
              <a:rPr lang="en-US" sz="1100" dirty="0" err="1">
                <a:solidFill>
                  <a:schemeClr val="accent1">
                    <a:lumMod val="75000"/>
                  </a:schemeClr>
                </a:solidFill>
                <a:latin typeface="+mn-lt"/>
                <a:cs typeface="Arial" panose="020B0604020202020204" pitchFamily="34" charset="0"/>
              </a:rPr>
              <a:t>gradimento</a:t>
            </a:r>
            <a:r>
              <a:rPr lang="en-US" sz="1100" dirty="0">
                <a:solidFill>
                  <a:schemeClr val="accent1">
                    <a:lumMod val="75000"/>
                  </a:schemeClr>
                </a:solidFill>
                <a:latin typeface="+mn-lt"/>
                <a:cs typeface="Arial" panose="020B0604020202020204" pitchFamily="34" charset="0"/>
              </a:rPr>
              <a:t> e </a:t>
            </a:r>
            <a:r>
              <a:rPr lang="en-US" sz="1100" dirty="0" err="1">
                <a:solidFill>
                  <a:schemeClr val="accent1">
                    <a:lumMod val="75000"/>
                  </a:schemeClr>
                </a:solidFill>
                <a:latin typeface="+mn-lt"/>
                <a:cs typeface="Arial" panose="020B0604020202020204" pitchFamily="34" charset="0"/>
              </a:rPr>
              <a:t>nuove</a:t>
            </a:r>
            <a:r>
              <a:rPr lang="en-US" sz="1100" dirty="0">
                <a:solidFill>
                  <a:schemeClr val="accent1">
                    <a:lumMod val="75000"/>
                  </a:schemeClr>
                </a:solidFill>
                <a:latin typeface="+mn-lt"/>
                <a:cs typeface="Arial" panose="020B0604020202020204" pitchFamily="34" charset="0"/>
              </a:rPr>
              <a:t> </a:t>
            </a:r>
            <a:r>
              <a:rPr lang="en-US" sz="1100" dirty="0" err="1">
                <a:solidFill>
                  <a:schemeClr val="accent1">
                    <a:lumMod val="75000"/>
                  </a:schemeClr>
                </a:solidFill>
                <a:latin typeface="+mn-lt"/>
                <a:cs typeface="Arial" panose="020B0604020202020204" pitchFamily="34" charset="0"/>
              </a:rPr>
              <a:t>esigenze</a:t>
            </a:r>
            <a:endParaRPr lang="it-IT" sz="1100" dirty="0">
              <a:solidFill>
                <a:schemeClr val="accent1">
                  <a:lumMod val="75000"/>
                </a:schemeClr>
              </a:solidFill>
              <a:latin typeface="+mn-lt"/>
            </a:endParaRPr>
          </a:p>
        </p:txBody>
      </p:sp>
      <p:sp>
        <p:nvSpPr>
          <p:cNvPr id="26" name="Titolo 8">
            <a:extLst>
              <a:ext uri="{FF2B5EF4-FFF2-40B4-BE49-F238E27FC236}">
                <a16:creationId xmlns:a16="http://schemas.microsoft.com/office/drawing/2014/main" id="{405E6E38-9C29-A209-8CF0-6B3950ABBF6A}"/>
              </a:ext>
            </a:extLst>
          </p:cNvPr>
          <p:cNvSpPr txBox="1">
            <a:spLocks/>
          </p:cNvSpPr>
          <p:nvPr/>
        </p:nvSpPr>
        <p:spPr>
          <a:xfrm>
            <a:off x="425530" y="181789"/>
            <a:ext cx="6002483"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a:solidFill>
                  <a:srgbClr val="FF0000"/>
                </a:solidFill>
              </a:rPr>
              <a:t>Il processo consulenziale: fasi</a:t>
            </a:r>
          </a:p>
        </p:txBody>
      </p:sp>
      <p:sp>
        <p:nvSpPr>
          <p:cNvPr id="9" name="Freccia a destra 8">
            <a:extLst>
              <a:ext uri="{FF2B5EF4-FFF2-40B4-BE49-F238E27FC236}">
                <a16:creationId xmlns:a16="http://schemas.microsoft.com/office/drawing/2014/main" id="{3AFE60D1-3123-EBAA-97B1-969FD586B61A}"/>
              </a:ext>
            </a:extLst>
          </p:cNvPr>
          <p:cNvSpPr/>
          <p:nvPr/>
        </p:nvSpPr>
        <p:spPr>
          <a:xfrm>
            <a:off x="210977" y="1475303"/>
            <a:ext cx="966978" cy="484266"/>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b="1"/>
              <a:t>AVVIO</a:t>
            </a:r>
          </a:p>
        </p:txBody>
      </p:sp>
    </p:spTree>
    <p:extLst>
      <p:ext uri="{BB962C8B-B14F-4D97-AF65-F5344CB8AC3E}">
        <p14:creationId xmlns:p14="http://schemas.microsoft.com/office/powerpoint/2010/main" val="2902139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84848"/>
            <a:ext cx="10025239" cy="758653"/>
          </a:xfrm>
          <a:prstGeom prst="rect">
            <a:avLst/>
          </a:prstGeom>
        </p:spPr>
      </p:pic>
      <p:sp>
        <p:nvSpPr>
          <p:cNvPr id="14" name="Rettangolo 13">
            <a:extLst>
              <a:ext uri="{FF2B5EF4-FFF2-40B4-BE49-F238E27FC236}">
                <a16:creationId xmlns:a16="http://schemas.microsoft.com/office/drawing/2014/main" id="{826EF0FC-CA17-AF3E-1008-B463A9823A1A}"/>
              </a:ext>
            </a:extLst>
          </p:cNvPr>
          <p:cNvSpPr/>
          <p:nvPr/>
        </p:nvSpPr>
        <p:spPr>
          <a:xfrm>
            <a:off x="5052029" y="2778034"/>
            <a:ext cx="1238864" cy="507831"/>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dell’organizzazione delle imprese</a:t>
            </a:r>
          </a:p>
        </p:txBody>
      </p:sp>
      <p:sp>
        <p:nvSpPr>
          <p:cNvPr id="15" name="Rettangolo 14">
            <a:extLst>
              <a:ext uri="{FF2B5EF4-FFF2-40B4-BE49-F238E27FC236}">
                <a16:creationId xmlns:a16="http://schemas.microsoft.com/office/drawing/2014/main" id="{C5E06116-E66F-3E95-FB73-AA9135E7C28A}"/>
              </a:ext>
            </a:extLst>
          </p:cNvPr>
          <p:cNvSpPr/>
          <p:nvPr/>
        </p:nvSpPr>
        <p:spPr>
          <a:xfrm>
            <a:off x="4680709" y="1917320"/>
            <a:ext cx="1065053" cy="369332"/>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 mercato</a:t>
            </a:r>
          </a:p>
        </p:txBody>
      </p:sp>
      <p:sp>
        <p:nvSpPr>
          <p:cNvPr id="26" name="Titolo 8">
            <a:extLst>
              <a:ext uri="{FF2B5EF4-FFF2-40B4-BE49-F238E27FC236}">
                <a16:creationId xmlns:a16="http://schemas.microsoft.com/office/drawing/2014/main" id="{405E6E38-9C29-A209-8CF0-6B3950ABBF6A}"/>
              </a:ext>
            </a:extLst>
          </p:cNvPr>
          <p:cNvSpPr txBox="1">
            <a:spLocks/>
          </p:cNvSpPr>
          <p:nvPr/>
        </p:nvSpPr>
        <p:spPr>
          <a:xfrm>
            <a:off x="412440" y="181789"/>
            <a:ext cx="6002483"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a:solidFill>
                  <a:srgbClr val="FF0000"/>
                </a:solidFill>
              </a:rPr>
              <a:t>Il processo consulenziale: fasi</a:t>
            </a:r>
          </a:p>
        </p:txBody>
      </p:sp>
      <p:graphicFrame>
        <p:nvGraphicFramePr>
          <p:cNvPr id="7" name="Diagramma 6">
            <a:extLst>
              <a:ext uri="{FF2B5EF4-FFF2-40B4-BE49-F238E27FC236}">
                <a16:creationId xmlns:a16="http://schemas.microsoft.com/office/drawing/2014/main" id="{30A130B5-0DB9-6BB5-7B5B-98A3E49C3C4F}"/>
              </a:ext>
            </a:extLst>
          </p:cNvPr>
          <p:cNvGraphicFramePr/>
          <p:nvPr>
            <p:extLst>
              <p:ext uri="{D42A27DB-BD31-4B8C-83A1-F6EECF244321}">
                <p14:modId xmlns:p14="http://schemas.microsoft.com/office/powerpoint/2010/main" val="2392959103"/>
              </p:ext>
            </p:extLst>
          </p:nvPr>
        </p:nvGraphicFramePr>
        <p:xfrm>
          <a:off x="1118646" y="-866913"/>
          <a:ext cx="70825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a:extLst>
              <a:ext uri="{FF2B5EF4-FFF2-40B4-BE49-F238E27FC236}">
                <a16:creationId xmlns:a16="http://schemas.microsoft.com/office/drawing/2014/main" id="{923633A5-20C7-FBB6-E559-BDA40C47B983}"/>
              </a:ext>
            </a:extLst>
          </p:cNvPr>
          <p:cNvSpPr txBox="1"/>
          <p:nvPr/>
        </p:nvSpPr>
        <p:spPr>
          <a:xfrm>
            <a:off x="1079181" y="1643241"/>
            <a:ext cx="3492819" cy="3323987"/>
          </a:xfrm>
          <a:prstGeom prst="rect">
            <a:avLst/>
          </a:prstGeom>
          <a:noFill/>
        </p:spPr>
        <p:txBody>
          <a:bodyPr wrap="square" rtlCol="0">
            <a:spAutoFit/>
          </a:bodyPr>
          <a:lstStyle/>
          <a:p>
            <a:pPr defTabSz="457223" fontAlgn="auto">
              <a:spcBef>
                <a:spcPts val="0"/>
              </a:spcBef>
              <a:spcAft>
                <a:spcPts val="0"/>
              </a:spcAft>
            </a:pPr>
            <a:r>
              <a:rPr lang="it-IT" sz="1050" b="1">
                <a:solidFill>
                  <a:srgbClr val="002060"/>
                </a:solidFill>
                <a:latin typeface="+mn-lt"/>
                <a:cs typeface="Arial" panose="020B0604020202020204" pitchFamily="34" charset="0"/>
              </a:rPr>
              <a:t>INPUT</a:t>
            </a:r>
            <a:r>
              <a:rPr lang="it-IT" sz="1050">
                <a:solidFill>
                  <a:srgbClr val="002060"/>
                </a:solidFill>
                <a:latin typeface="+mn-lt"/>
                <a:cs typeface="Arial" panose="020B0604020202020204" pitchFamily="34" charset="0"/>
              </a:rPr>
              <a:t>: Richieste da parte di aziende, cittadini e stakeholder</a:t>
            </a:r>
          </a:p>
          <a:p>
            <a:pPr defTabSz="457223" fontAlgn="auto">
              <a:spcBef>
                <a:spcPts val="0"/>
              </a:spcBef>
              <a:spcAft>
                <a:spcPts val="0"/>
              </a:spcAft>
            </a:pPr>
            <a:endParaRPr lang="it-IT" sz="1050">
              <a:solidFill>
                <a:srgbClr val="002060"/>
              </a:solidFill>
              <a:latin typeface="+mn-lt"/>
              <a:cs typeface="Arial" panose="020B0604020202020204" pitchFamily="34" charset="0"/>
            </a:endParaRPr>
          </a:p>
          <a:p>
            <a:pPr defTabSz="457223" fontAlgn="auto">
              <a:spcBef>
                <a:spcPts val="0"/>
              </a:spcBef>
              <a:spcAft>
                <a:spcPts val="0"/>
              </a:spcAft>
            </a:pPr>
            <a:r>
              <a:rPr lang="it-IT" sz="1050" b="1">
                <a:solidFill>
                  <a:srgbClr val="002060"/>
                </a:solidFill>
                <a:latin typeface="+mn-lt"/>
                <a:cs typeface="Arial" panose="020B0604020202020204" pitchFamily="34" charset="0"/>
              </a:rPr>
              <a:t>SOTTOFASI</a:t>
            </a:r>
            <a:r>
              <a:rPr lang="it-IT" sz="1050">
                <a:solidFill>
                  <a:srgbClr val="002060"/>
                </a:solidFill>
                <a:latin typeface="+mn-lt"/>
                <a:cs typeface="Arial" panose="020B0604020202020204" pitchFamily="34" charset="0"/>
              </a:rPr>
              <a:t>:</a:t>
            </a:r>
          </a:p>
          <a:p>
            <a:pPr marL="171458" indent="-171458" defTabSz="457223" fontAlgn="auto">
              <a:spcBef>
                <a:spcPts val="0"/>
              </a:spcBef>
              <a:spcAft>
                <a:spcPts val="0"/>
              </a:spcAft>
              <a:buFont typeface="Arial" panose="020B0604020202020204" pitchFamily="34" charset="0"/>
              <a:buChar char="•"/>
            </a:pPr>
            <a:r>
              <a:rPr lang="it-IT" sz="1050">
                <a:solidFill>
                  <a:srgbClr val="002060"/>
                </a:solidFill>
                <a:latin typeface="+mn-lt"/>
                <a:cs typeface="Arial" panose="020B0604020202020204" pitchFamily="34" charset="0"/>
              </a:rPr>
              <a:t>Attività di marketing </a:t>
            </a:r>
          </a:p>
          <a:p>
            <a:pPr marL="171458" indent="-171458" defTabSz="457223" fontAlgn="auto">
              <a:spcBef>
                <a:spcPts val="0"/>
              </a:spcBef>
              <a:spcAft>
                <a:spcPts val="0"/>
              </a:spcAft>
              <a:buFont typeface="Arial" panose="020B0604020202020204" pitchFamily="34" charset="0"/>
              <a:buChar char="•"/>
            </a:pPr>
            <a:r>
              <a:rPr lang="it-IT" sz="1050">
                <a:solidFill>
                  <a:srgbClr val="002060"/>
                </a:solidFill>
                <a:latin typeface="+mn-lt"/>
                <a:cs typeface="Arial" panose="020B0604020202020204" pitchFamily="34" charset="0"/>
              </a:rPr>
              <a:t>Promozione del brand </a:t>
            </a:r>
          </a:p>
          <a:p>
            <a:pPr marL="171458" indent="-171458" defTabSz="457223" fontAlgn="auto">
              <a:spcBef>
                <a:spcPts val="0"/>
              </a:spcBef>
              <a:spcAft>
                <a:spcPts val="0"/>
              </a:spcAft>
              <a:buFont typeface="Arial" panose="020B0604020202020204" pitchFamily="34" charset="0"/>
              <a:buChar char="•"/>
              <a:defRPr/>
            </a:pPr>
            <a:r>
              <a:rPr lang="it-IT" sz="1050">
                <a:solidFill>
                  <a:srgbClr val="002060"/>
                </a:solidFill>
                <a:latin typeface="+mn-lt"/>
                <a:cs typeface="Arial" panose="020B0604020202020204" pitchFamily="34" charset="0"/>
              </a:rPr>
              <a:t>Conoscere gli stakeholder (</a:t>
            </a:r>
            <a:r>
              <a:rPr lang="it-IT" sz="1050">
                <a:solidFill>
                  <a:srgbClr val="002060"/>
                </a:solidFill>
                <a:latin typeface="+mn-lt"/>
                <a:cs typeface="Arial" panose="020B0604020202020204" pitchFamily="34" charset="0"/>
                <a:sym typeface="Wingdings" panose="05000000000000000000" pitchFamily="2" charset="2"/>
              </a:rPr>
              <a:t>elenco, mailing list, aziende, consulenti, aziende per il lavoro, comune, scuole, associazione categorie)</a:t>
            </a:r>
            <a:endParaRPr lang="it-IT" sz="1050">
              <a:solidFill>
                <a:srgbClr val="002060"/>
              </a:solidFill>
              <a:latin typeface="+mn-lt"/>
              <a:cs typeface="Arial" panose="020B0604020202020204" pitchFamily="34" charset="0"/>
            </a:endParaRPr>
          </a:p>
          <a:p>
            <a:pPr marL="171458" indent="-171458" defTabSz="457223" fontAlgn="auto">
              <a:spcBef>
                <a:spcPts val="0"/>
              </a:spcBef>
              <a:spcAft>
                <a:spcPts val="0"/>
              </a:spcAft>
              <a:buFont typeface="Arial" panose="020B0604020202020204" pitchFamily="34" charset="0"/>
              <a:buChar char="•"/>
              <a:defRPr/>
            </a:pPr>
            <a:r>
              <a:rPr lang="it-IT" sz="1050">
                <a:solidFill>
                  <a:srgbClr val="002060"/>
                </a:solidFill>
                <a:latin typeface="+mn-lt"/>
                <a:cs typeface="Arial" panose="020B0604020202020204" pitchFamily="34" charset="0"/>
              </a:rPr>
              <a:t>Preparazione materiale divulgativo (locandine mail informativa – flyer- </a:t>
            </a:r>
            <a:r>
              <a:rPr lang="it-IT" sz="1050" err="1">
                <a:solidFill>
                  <a:srgbClr val="002060"/>
                </a:solidFill>
                <a:latin typeface="+mn-lt"/>
                <a:cs typeface="Arial" panose="020B0604020202020204" pitchFamily="34" charset="0"/>
              </a:rPr>
              <a:t>forms</a:t>
            </a:r>
            <a:r>
              <a:rPr lang="it-IT" sz="1050">
                <a:solidFill>
                  <a:srgbClr val="002060"/>
                </a:solidFill>
                <a:latin typeface="+mn-lt"/>
                <a:cs typeface="Arial" panose="020B0604020202020204" pitchFamily="34" charset="0"/>
              </a:rPr>
              <a:t>- catalogo servizi)</a:t>
            </a:r>
          </a:p>
          <a:p>
            <a:pPr marL="171458" indent="-171458" defTabSz="457223" fontAlgn="auto">
              <a:spcBef>
                <a:spcPts val="0"/>
              </a:spcBef>
              <a:spcAft>
                <a:spcPts val="0"/>
              </a:spcAft>
              <a:buFont typeface="Arial" panose="020B0604020202020204" pitchFamily="34" charset="0"/>
              <a:buChar char="•"/>
              <a:defRPr/>
            </a:pPr>
            <a:r>
              <a:rPr lang="it-IT" sz="1050">
                <a:solidFill>
                  <a:srgbClr val="002060"/>
                </a:solidFill>
                <a:latin typeface="+mn-lt"/>
                <a:cs typeface="Arial" panose="020B0604020202020204" pitchFamily="34" charset="0"/>
              </a:rPr>
              <a:t>Analisi del tessuto economico locale – gruppo analisti dati</a:t>
            </a:r>
          </a:p>
          <a:p>
            <a:pPr marL="171458" indent="-171458" defTabSz="457223" fontAlgn="auto">
              <a:spcBef>
                <a:spcPts val="0"/>
              </a:spcBef>
              <a:spcAft>
                <a:spcPts val="0"/>
              </a:spcAft>
              <a:buFont typeface="Arial" panose="020B0604020202020204" pitchFamily="34" charset="0"/>
              <a:buChar char="•"/>
              <a:defRPr/>
            </a:pPr>
            <a:r>
              <a:rPr lang="it-IT" sz="1050">
                <a:solidFill>
                  <a:srgbClr val="002060"/>
                </a:solidFill>
                <a:latin typeface="+mn-lt"/>
                <a:cs typeface="Arial" panose="020B0604020202020204" pitchFamily="34" charset="0"/>
              </a:rPr>
              <a:t>Comunicazioni sui media: stampa locale, social, siti istituzionali</a:t>
            </a:r>
          </a:p>
          <a:p>
            <a:pPr marL="171458" indent="-171458" defTabSz="457223" fontAlgn="auto">
              <a:spcBef>
                <a:spcPts val="0"/>
              </a:spcBef>
              <a:spcAft>
                <a:spcPts val="0"/>
              </a:spcAft>
              <a:buFont typeface="Arial" panose="020B0604020202020204" pitchFamily="34" charset="0"/>
              <a:buChar char="•"/>
              <a:defRPr/>
            </a:pPr>
            <a:r>
              <a:rPr lang="it-IT" sz="1050">
                <a:solidFill>
                  <a:srgbClr val="002060"/>
                </a:solidFill>
                <a:latin typeface="+mn-lt"/>
                <a:cs typeface="Arial" panose="020B0604020202020204" pitchFamily="34" charset="0"/>
              </a:rPr>
              <a:t>Organizzazione evento – promozione – contatto telefonico</a:t>
            </a:r>
          </a:p>
          <a:p>
            <a:pPr defTabSz="457223" fontAlgn="auto">
              <a:spcBef>
                <a:spcPts val="0"/>
              </a:spcBef>
              <a:spcAft>
                <a:spcPts val="0"/>
              </a:spcAft>
            </a:pPr>
            <a:endParaRPr lang="it-IT" sz="1050">
              <a:solidFill>
                <a:srgbClr val="002060"/>
              </a:solidFill>
              <a:latin typeface="+mn-lt"/>
              <a:cs typeface="Arial" panose="020B0604020202020204" pitchFamily="34" charset="0"/>
            </a:endParaRPr>
          </a:p>
          <a:p>
            <a:pPr defTabSz="457223" fontAlgn="auto">
              <a:spcBef>
                <a:spcPts val="0"/>
              </a:spcBef>
              <a:spcAft>
                <a:spcPts val="0"/>
              </a:spcAft>
            </a:pPr>
            <a:r>
              <a:rPr lang="it-IT" sz="1050" b="1">
                <a:solidFill>
                  <a:srgbClr val="002060"/>
                </a:solidFill>
                <a:latin typeface="+mn-lt"/>
                <a:cs typeface="Arial" panose="020B0604020202020204" pitchFamily="34" charset="0"/>
              </a:rPr>
              <a:t>OUTPUT</a:t>
            </a:r>
            <a:r>
              <a:rPr lang="it-IT" sz="1050">
                <a:solidFill>
                  <a:srgbClr val="002060"/>
                </a:solidFill>
                <a:latin typeface="+mn-lt"/>
                <a:cs typeface="Arial" panose="020B0604020202020204" pitchFamily="34" charset="0"/>
              </a:rPr>
              <a:t>: Sito internet, protocolli d’intesa stakeholder, newsletter, brochure</a:t>
            </a:r>
          </a:p>
          <a:p>
            <a:pPr defTabSz="457223" fontAlgn="auto">
              <a:spcBef>
                <a:spcPts val="0"/>
              </a:spcBef>
              <a:spcAft>
                <a:spcPts val="0"/>
              </a:spcAft>
            </a:pPr>
            <a:endParaRPr lang="it-IT" sz="1050" b="1">
              <a:solidFill>
                <a:srgbClr val="002060"/>
              </a:solidFill>
              <a:latin typeface="+mn-lt"/>
              <a:cs typeface="Arial" panose="020B0604020202020204" pitchFamily="34" charset="0"/>
            </a:endParaRPr>
          </a:p>
          <a:p>
            <a:pPr defTabSz="457223" fontAlgn="auto">
              <a:spcBef>
                <a:spcPts val="0"/>
              </a:spcBef>
              <a:spcAft>
                <a:spcPts val="0"/>
              </a:spcAft>
            </a:pPr>
            <a:endParaRPr lang="it-IT" sz="1050">
              <a:solidFill>
                <a:srgbClr val="002060"/>
              </a:solidFill>
              <a:latin typeface="+mn-lt"/>
              <a:cs typeface="Arial" panose="020B0604020202020204" pitchFamily="34" charset="0"/>
            </a:endParaRPr>
          </a:p>
        </p:txBody>
      </p:sp>
      <p:sp>
        <p:nvSpPr>
          <p:cNvPr id="10" name="CasellaDiTesto 9">
            <a:extLst>
              <a:ext uri="{FF2B5EF4-FFF2-40B4-BE49-F238E27FC236}">
                <a16:creationId xmlns:a16="http://schemas.microsoft.com/office/drawing/2014/main" id="{282BD603-895B-A8AF-2F83-638851552F84}"/>
              </a:ext>
            </a:extLst>
          </p:cNvPr>
          <p:cNvSpPr txBox="1"/>
          <p:nvPr/>
        </p:nvSpPr>
        <p:spPr>
          <a:xfrm>
            <a:off x="5377218" y="2384467"/>
            <a:ext cx="2787407" cy="1384995"/>
          </a:xfrm>
          <a:prstGeom prst="rect">
            <a:avLst/>
          </a:prstGeom>
          <a:noFill/>
        </p:spPr>
        <p:txBody>
          <a:bodyPr wrap="square" rtlCol="0">
            <a:spAutoFit/>
          </a:bodyPr>
          <a:lstStyle/>
          <a:p>
            <a:pPr defTabSz="457223" fontAlgn="auto">
              <a:spcBef>
                <a:spcPts val="0"/>
              </a:spcBef>
              <a:spcAft>
                <a:spcPts val="0"/>
              </a:spcAft>
            </a:pPr>
            <a:r>
              <a:rPr lang="it-IT" sz="1200" b="1">
                <a:solidFill>
                  <a:schemeClr val="accent1">
                    <a:lumMod val="75000"/>
                  </a:schemeClr>
                </a:solidFill>
                <a:latin typeface="+mn-lt"/>
                <a:cs typeface="Arial" panose="020B0604020202020204" pitchFamily="34" charset="0"/>
              </a:rPr>
              <a:t>BEST PRACTICE E IDEE PER IL FUTURO</a:t>
            </a:r>
          </a:p>
          <a:p>
            <a:pPr marL="171458" indent="-171458" defTabSz="457223" fontAlgn="auto">
              <a:spcBef>
                <a:spcPts val="0"/>
              </a:spcBef>
              <a:spcAft>
                <a:spcPts val="0"/>
              </a:spcAft>
              <a:buFont typeface="Arial" panose="020B0604020202020204" pitchFamily="34" charset="0"/>
              <a:buChar char="•"/>
            </a:pPr>
            <a:r>
              <a:rPr lang="it-IT" sz="1200">
                <a:solidFill>
                  <a:srgbClr val="FF0000"/>
                </a:solidFill>
                <a:latin typeface="+mn-lt"/>
                <a:cs typeface="Arial" panose="020B0604020202020204" pitchFamily="34" charset="0"/>
              </a:rPr>
              <a:t>Utilizzo canali social</a:t>
            </a:r>
          </a:p>
          <a:p>
            <a:pPr marL="171458" indent="-171458" defTabSz="457223" fontAlgn="auto">
              <a:spcBef>
                <a:spcPts val="0"/>
              </a:spcBef>
              <a:spcAft>
                <a:spcPts val="0"/>
              </a:spcAft>
              <a:buFont typeface="Arial" panose="020B0604020202020204" pitchFamily="34" charset="0"/>
              <a:buChar char="•"/>
            </a:pPr>
            <a:r>
              <a:rPr lang="it-IT" sz="1200">
                <a:solidFill>
                  <a:srgbClr val="FF0000"/>
                </a:solidFill>
                <a:latin typeface="+mn-lt"/>
                <a:cs typeface="Arial" panose="020B0604020202020204" pitchFamily="34" charset="0"/>
              </a:rPr>
              <a:t>Recruiting day</a:t>
            </a:r>
          </a:p>
          <a:p>
            <a:pPr marL="171458" indent="-171458" defTabSz="457223" fontAlgn="auto">
              <a:spcBef>
                <a:spcPts val="0"/>
              </a:spcBef>
              <a:spcAft>
                <a:spcPts val="0"/>
              </a:spcAft>
              <a:buFont typeface="Arial" panose="020B0604020202020204" pitchFamily="34" charset="0"/>
              <a:buChar char="•"/>
            </a:pPr>
            <a:r>
              <a:rPr lang="it-IT" sz="1200">
                <a:solidFill>
                  <a:srgbClr val="FF0000"/>
                </a:solidFill>
                <a:latin typeface="+mn-lt"/>
                <a:cs typeface="Arial" panose="020B0604020202020204" pitchFamily="34" charset="0"/>
              </a:rPr>
              <a:t>Giornate promozionali</a:t>
            </a:r>
          </a:p>
          <a:p>
            <a:pPr marL="171458" indent="-171458" defTabSz="457223" fontAlgn="auto">
              <a:spcBef>
                <a:spcPts val="0"/>
              </a:spcBef>
              <a:spcAft>
                <a:spcPts val="0"/>
              </a:spcAft>
              <a:buFont typeface="Arial" panose="020B0604020202020204" pitchFamily="34" charset="0"/>
              <a:buChar char="•"/>
            </a:pPr>
            <a:r>
              <a:rPr lang="it-IT" sz="1200">
                <a:solidFill>
                  <a:srgbClr val="FF0000"/>
                </a:solidFill>
                <a:latin typeface="+mn-lt"/>
                <a:cs typeface="Arial" panose="020B0604020202020204" pitchFamily="34" charset="0"/>
              </a:rPr>
              <a:t>IOLAVORO</a:t>
            </a:r>
          </a:p>
          <a:p>
            <a:pPr marL="171458" indent="-171458" defTabSz="457223" fontAlgn="auto">
              <a:spcBef>
                <a:spcPts val="0"/>
              </a:spcBef>
              <a:spcAft>
                <a:spcPts val="0"/>
              </a:spcAft>
              <a:buFont typeface="Arial" panose="020B0604020202020204" pitchFamily="34" charset="0"/>
              <a:buChar char="•"/>
            </a:pPr>
            <a:r>
              <a:rPr lang="it-IT" sz="1200">
                <a:solidFill>
                  <a:srgbClr val="FF0000"/>
                </a:solidFill>
                <a:latin typeface="+mn-lt"/>
                <a:cs typeface="Arial" panose="020B0604020202020204" pitchFamily="34" charset="0"/>
              </a:rPr>
              <a:t>Workshop dedicati</a:t>
            </a:r>
          </a:p>
          <a:p>
            <a:pPr marL="171458" indent="-171458" defTabSz="457223" fontAlgn="auto">
              <a:spcBef>
                <a:spcPts val="0"/>
              </a:spcBef>
              <a:spcAft>
                <a:spcPts val="0"/>
              </a:spcAft>
              <a:buFont typeface="Arial" panose="020B0604020202020204" pitchFamily="34" charset="0"/>
              <a:buChar char="•"/>
            </a:pPr>
            <a:r>
              <a:rPr lang="it-IT" sz="1200">
                <a:solidFill>
                  <a:srgbClr val="FF0000"/>
                </a:solidFill>
                <a:latin typeface="+mn-lt"/>
                <a:cs typeface="Arial" panose="020B0604020202020204" pitchFamily="34" charset="0"/>
              </a:rPr>
              <a:t>Inviti alle aziende</a:t>
            </a:r>
            <a:endParaRPr lang="it-IT" sz="1200">
              <a:solidFill>
                <a:srgbClr val="FF0000"/>
              </a:solidFill>
            </a:endParaRPr>
          </a:p>
        </p:txBody>
      </p:sp>
    </p:spTree>
    <p:extLst>
      <p:ext uri="{BB962C8B-B14F-4D97-AF65-F5344CB8AC3E}">
        <p14:creationId xmlns:p14="http://schemas.microsoft.com/office/powerpoint/2010/main" val="2693280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84848"/>
            <a:ext cx="10025239" cy="758653"/>
          </a:xfrm>
          <a:prstGeom prst="rect">
            <a:avLst/>
          </a:prstGeom>
        </p:spPr>
      </p:pic>
      <p:sp>
        <p:nvSpPr>
          <p:cNvPr id="14" name="Rettangolo 13">
            <a:extLst>
              <a:ext uri="{FF2B5EF4-FFF2-40B4-BE49-F238E27FC236}">
                <a16:creationId xmlns:a16="http://schemas.microsoft.com/office/drawing/2014/main" id="{826EF0FC-CA17-AF3E-1008-B463A9823A1A}"/>
              </a:ext>
            </a:extLst>
          </p:cNvPr>
          <p:cNvSpPr/>
          <p:nvPr/>
        </p:nvSpPr>
        <p:spPr>
          <a:xfrm>
            <a:off x="5052029" y="2778034"/>
            <a:ext cx="1238864" cy="507831"/>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dell’organizzazione delle imprese</a:t>
            </a:r>
          </a:p>
        </p:txBody>
      </p:sp>
      <p:sp>
        <p:nvSpPr>
          <p:cNvPr id="15" name="Rettangolo 14">
            <a:extLst>
              <a:ext uri="{FF2B5EF4-FFF2-40B4-BE49-F238E27FC236}">
                <a16:creationId xmlns:a16="http://schemas.microsoft.com/office/drawing/2014/main" id="{C5E06116-E66F-3E95-FB73-AA9135E7C28A}"/>
              </a:ext>
            </a:extLst>
          </p:cNvPr>
          <p:cNvSpPr/>
          <p:nvPr/>
        </p:nvSpPr>
        <p:spPr>
          <a:xfrm>
            <a:off x="4680709" y="1917320"/>
            <a:ext cx="1065053" cy="369332"/>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 mercato</a:t>
            </a:r>
          </a:p>
        </p:txBody>
      </p:sp>
      <p:sp>
        <p:nvSpPr>
          <p:cNvPr id="26" name="Titolo 8">
            <a:extLst>
              <a:ext uri="{FF2B5EF4-FFF2-40B4-BE49-F238E27FC236}">
                <a16:creationId xmlns:a16="http://schemas.microsoft.com/office/drawing/2014/main" id="{405E6E38-9C29-A209-8CF0-6B3950ABBF6A}"/>
              </a:ext>
            </a:extLst>
          </p:cNvPr>
          <p:cNvSpPr txBox="1">
            <a:spLocks/>
          </p:cNvSpPr>
          <p:nvPr/>
        </p:nvSpPr>
        <p:spPr>
          <a:xfrm>
            <a:off x="412440" y="181789"/>
            <a:ext cx="6002483"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dirty="0">
                <a:solidFill>
                  <a:srgbClr val="FF0000"/>
                </a:solidFill>
              </a:rPr>
              <a:t>Il processo consulenziale: fasi</a:t>
            </a:r>
          </a:p>
        </p:txBody>
      </p:sp>
      <p:graphicFrame>
        <p:nvGraphicFramePr>
          <p:cNvPr id="7" name="Diagramma 6">
            <a:extLst>
              <a:ext uri="{FF2B5EF4-FFF2-40B4-BE49-F238E27FC236}">
                <a16:creationId xmlns:a16="http://schemas.microsoft.com/office/drawing/2014/main" id="{30A130B5-0DB9-6BB5-7B5B-98A3E49C3C4F}"/>
              </a:ext>
            </a:extLst>
          </p:cNvPr>
          <p:cNvGraphicFramePr/>
          <p:nvPr/>
        </p:nvGraphicFramePr>
        <p:xfrm>
          <a:off x="1118646" y="-866913"/>
          <a:ext cx="70825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sellaDiTesto 9">
            <a:extLst>
              <a:ext uri="{FF2B5EF4-FFF2-40B4-BE49-F238E27FC236}">
                <a16:creationId xmlns:a16="http://schemas.microsoft.com/office/drawing/2014/main" id="{E01DCE90-6541-A327-91A4-63BFBC67D9AD}"/>
              </a:ext>
            </a:extLst>
          </p:cNvPr>
          <p:cNvSpPr txBox="1"/>
          <p:nvPr/>
        </p:nvSpPr>
        <p:spPr>
          <a:xfrm>
            <a:off x="1109353" y="1716604"/>
            <a:ext cx="3041734" cy="3231654"/>
          </a:xfrm>
          <a:prstGeom prst="rect">
            <a:avLst/>
          </a:prstGeom>
          <a:noFill/>
        </p:spPr>
        <p:txBody>
          <a:bodyPr wrap="square" rtlCol="0">
            <a:spAutoFit/>
          </a:bodyPr>
          <a:lstStyle/>
          <a:p>
            <a:pPr defTabSz="457223" fontAlgn="auto">
              <a:spcBef>
                <a:spcPts val="0"/>
              </a:spcBef>
              <a:spcAft>
                <a:spcPts val="0"/>
              </a:spcAft>
            </a:pPr>
            <a:r>
              <a:rPr lang="it-IT" sz="1200" b="1">
                <a:solidFill>
                  <a:srgbClr val="002060"/>
                </a:solidFill>
                <a:latin typeface="+mn-lt"/>
                <a:cs typeface="Arial" panose="020B0604020202020204" pitchFamily="34" charset="0"/>
              </a:rPr>
              <a:t>INPUT</a:t>
            </a:r>
            <a:r>
              <a:rPr lang="it-IT" sz="1200">
                <a:solidFill>
                  <a:srgbClr val="002060"/>
                </a:solidFill>
                <a:latin typeface="+mn-lt"/>
                <a:cs typeface="Arial" panose="020B0604020202020204" pitchFamily="34" charset="0"/>
              </a:rPr>
              <a:t>: Intervista con l’azienda (telefonica e in sede) per raccogliere i requisiti e i tempi</a:t>
            </a:r>
          </a:p>
          <a:p>
            <a:pPr defTabSz="457223" fontAlgn="auto">
              <a:spcBef>
                <a:spcPts val="0"/>
              </a:spcBef>
              <a:spcAft>
                <a:spcPts val="0"/>
              </a:spcAft>
            </a:pPr>
            <a:r>
              <a:rPr lang="it-IT" sz="1200">
                <a:solidFill>
                  <a:srgbClr val="002060"/>
                </a:solidFill>
                <a:latin typeface="+mn-lt"/>
                <a:cs typeface="Arial" panose="020B0604020202020204" pitchFamily="34" charset="0"/>
              </a:rPr>
              <a:t>	Richiesta consulenziale in itinere</a:t>
            </a:r>
          </a:p>
          <a:p>
            <a:pPr defTabSz="457223" fontAlgn="auto">
              <a:spcBef>
                <a:spcPts val="0"/>
              </a:spcBef>
              <a:spcAft>
                <a:spcPts val="0"/>
              </a:spcAft>
            </a:pPr>
            <a:endParaRPr lang="it-IT" sz="1200">
              <a:solidFill>
                <a:srgbClr val="002060"/>
              </a:solidFill>
              <a:latin typeface="+mn-lt"/>
              <a:cs typeface="Arial" panose="020B0604020202020204" pitchFamily="34" charset="0"/>
            </a:endParaRPr>
          </a:p>
          <a:p>
            <a:pPr defTabSz="457223" fontAlgn="auto">
              <a:spcBef>
                <a:spcPts val="0"/>
              </a:spcBef>
              <a:spcAft>
                <a:spcPts val="0"/>
              </a:spcAft>
            </a:pPr>
            <a:r>
              <a:rPr lang="it-IT" sz="1200" b="1">
                <a:solidFill>
                  <a:srgbClr val="002060"/>
                </a:solidFill>
                <a:latin typeface="+mn-lt"/>
                <a:cs typeface="Arial" panose="020B0604020202020204" pitchFamily="34" charset="0"/>
              </a:rPr>
              <a:t>SOTTOFASI</a:t>
            </a:r>
            <a:r>
              <a:rPr lang="it-IT" sz="1200">
                <a:solidFill>
                  <a:srgbClr val="002060"/>
                </a:solidFill>
                <a:latin typeface="+mn-lt"/>
                <a:cs typeface="Arial" panose="020B0604020202020204" pitchFamily="34" charset="0"/>
              </a:rPr>
              <a:t>: </a:t>
            </a:r>
          </a:p>
          <a:p>
            <a:pPr marL="171458" indent="-171458" defTabSz="457223" fontAlgn="auto">
              <a:spcBef>
                <a:spcPts val="0"/>
              </a:spcBef>
              <a:spcAft>
                <a:spcPts val="0"/>
              </a:spcAft>
              <a:buFont typeface="Arial" panose="020B0604020202020204" pitchFamily="34" charset="0"/>
              <a:buChar char="•"/>
            </a:pPr>
            <a:r>
              <a:rPr lang="it-IT" sz="1200">
                <a:solidFill>
                  <a:srgbClr val="002060"/>
                </a:solidFill>
                <a:latin typeface="+mn-lt"/>
                <a:cs typeface="Arial" panose="020B0604020202020204" pitchFamily="34" charset="0"/>
              </a:rPr>
              <a:t>Analisi e studio dell’azienda </a:t>
            </a:r>
          </a:p>
          <a:p>
            <a:pPr marL="171458" indent="-171458" defTabSz="457223" fontAlgn="auto">
              <a:spcBef>
                <a:spcPts val="0"/>
              </a:spcBef>
              <a:spcAft>
                <a:spcPts val="0"/>
              </a:spcAft>
              <a:buFont typeface="Arial" panose="020B0604020202020204" pitchFamily="34" charset="0"/>
              <a:buChar char="•"/>
              <a:defRPr/>
            </a:pPr>
            <a:r>
              <a:rPr lang="it-IT" sz="1200">
                <a:solidFill>
                  <a:srgbClr val="002060"/>
                </a:solidFill>
                <a:latin typeface="+mn-lt"/>
                <a:cs typeface="Arial" panose="020B0604020202020204" pitchFamily="34" charset="0"/>
              </a:rPr>
              <a:t>Check list, raccolta informazioni, telefonata, incontro</a:t>
            </a:r>
          </a:p>
          <a:p>
            <a:pPr marL="171458" indent="-171458" defTabSz="457223" fontAlgn="auto">
              <a:spcBef>
                <a:spcPts val="0"/>
              </a:spcBef>
              <a:spcAft>
                <a:spcPts val="0"/>
              </a:spcAft>
              <a:buFont typeface="Arial" panose="020B0604020202020204" pitchFamily="34" charset="0"/>
              <a:buChar char="•"/>
              <a:defRPr/>
            </a:pPr>
            <a:r>
              <a:rPr lang="it-IT" sz="1200">
                <a:solidFill>
                  <a:srgbClr val="002060"/>
                </a:solidFill>
                <a:latin typeface="+mn-lt"/>
                <a:cs typeface="Arial" panose="020B0604020202020204" pitchFamily="34" charset="0"/>
              </a:rPr>
              <a:t>Visite aziendali: ascolto raccolto e vissuto azienda</a:t>
            </a:r>
          </a:p>
          <a:p>
            <a:pPr marL="171458" indent="-171458" defTabSz="457223" fontAlgn="auto">
              <a:spcBef>
                <a:spcPts val="0"/>
              </a:spcBef>
              <a:spcAft>
                <a:spcPts val="0"/>
              </a:spcAft>
              <a:buFont typeface="Arial" panose="020B0604020202020204" pitchFamily="34" charset="0"/>
              <a:buChar char="•"/>
              <a:defRPr/>
            </a:pPr>
            <a:r>
              <a:rPr lang="it-IT" sz="1200">
                <a:solidFill>
                  <a:srgbClr val="002060"/>
                </a:solidFill>
                <a:latin typeface="+mn-lt"/>
                <a:cs typeface="Arial" panose="020B0604020202020204" pitchFamily="34" charset="0"/>
              </a:rPr>
              <a:t>Script dei bisogni</a:t>
            </a:r>
          </a:p>
          <a:p>
            <a:pPr marL="171458" indent="-171458" defTabSz="457223" fontAlgn="auto">
              <a:spcBef>
                <a:spcPts val="0"/>
              </a:spcBef>
              <a:spcAft>
                <a:spcPts val="0"/>
              </a:spcAft>
              <a:buFont typeface="Arial" panose="020B0604020202020204" pitchFamily="34" charset="0"/>
              <a:buChar char="•"/>
              <a:defRPr/>
            </a:pPr>
            <a:r>
              <a:rPr lang="it-IT" sz="1200">
                <a:solidFill>
                  <a:srgbClr val="002060"/>
                </a:solidFill>
                <a:latin typeface="+mn-lt"/>
                <a:cs typeface="Arial" panose="020B0604020202020204" pitchFamily="34" charset="0"/>
              </a:rPr>
              <a:t>Restituzione del bisogno espresso</a:t>
            </a:r>
          </a:p>
          <a:p>
            <a:pPr defTabSz="457223" fontAlgn="auto">
              <a:spcBef>
                <a:spcPts val="0"/>
              </a:spcBef>
              <a:spcAft>
                <a:spcPts val="0"/>
              </a:spcAft>
            </a:pPr>
            <a:endParaRPr lang="it-IT" sz="1200">
              <a:solidFill>
                <a:srgbClr val="002060"/>
              </a:solidFill>
              <a:latin typeface="+mn-lt"/>
              <a:cs typeface="Arial" panose="020B0604020202020204" pitchFamily="34" charset="0"/>
            </a:endParaRPr>
          </a:p>
          <a:p>
            <a:pPr defTabSz="457223" fontAlgn="auto">
              <a:spcBef>
                <a:spcPts val="0"/>
              </a:spcBef>
              <a:spcAft>
                <a:spcPts val="0"/>
              </a:spcAft>
            </a:pPr>
            <a:r>
              <a:rPr lang="it-IT" sz="1200" b="1">
                <a:solidFill>
                  <a:srgbClr val="002060"/>
                </a:solidFill>
                <a:latin typeface="+mn-lt"/>
                <a:cs typeface="Arial" panose="020B0604020202020204" pitchFamily="34" charset="0"/>
              </a:rPr>
              <a:t>OUTPUT</a:t>
            </a:r>
            <a:r>
              <a:rPr lang="it-IT" sz="1200">
                <a:solidFill>
                  <a:srgbClr val="002060"/>
                </a:solidFill>
                <a:latin typeface="+mn-lt"/>
                <a:cs typeface="Arial" panose="020B0604020202020204" pitchFamily="34" charset="0"/>
              </a:rPr>
              <a:t>: Rilevazione fabbisogno, compilazione scheda esiti delle candidature e questionario gradimento</a:t>
            </a:r>
          </a:p>
          <a:p>
            <a:pPr defTabSz="457223" fontAlgn="auto">
              <a:spcBef>
                <a:spcPts val="0"/>
              </a:spcBef>
              <a:spcAft>
                <a:spcPts val="0"/>
              </a:spcAft>
            </a:pPr>
            <a:endParaRPr lang="it-IT" sz="1200">
              <a:solidFill>
                <a:srgbClr val="002060"/>
              </a:solidFill>
              <a:latin typeface="+mn-lt"/>
              <a:cs typeface="Arial" panose="020B0604020202020204" pitchFamily="34" charset="0"/>
            </a:endParaRPr>
          </a:p>
        </p:txBody>
      </p:sp>
      <p:sp>
        <p:nvSpPr>
          <p:cNvPr id="9" name="CasellaDiTesto 8">
            <a:extLst>
              <a:ext uri="{FF2B5EF4-FFF2-40B4-BE49-F238E27FC236}">
                <a16:creationId xmlns:a16="http://schemas.microsoft.com/office/drawing/2014/main" id="{A571F29A-230A-FDA0-65B3-28DC9127F8AB}"/>
              </a:ext>
            </a:extLst>
          </p:cNvPr>
          <p:cNvSpPr txBox="1"/>
          <p:nvPr/>
        </p:nvSpPr>
        <p:spPr>
          <a:xfrm>
            <a:off x="4825999" y="2017486"/>
            <a:ext cx="3208647" cy="1354217"/>
          </a:xfrm>
          <a:prstGeom prst="rect">
            <a:avLst/>
          </a:prstGeom>
          <a:noFill/>
        </p:spPr>
        <p:txBody>
          <a:bodyPr wrap="square" rtlCol="0">
            <a:spAutoFit/>
          </a:bodyPr>
          <a:lstStyle/>
          <a:p>
            <a:pPr defTabSz="457223" fontAlgn="auto">
              <a:spcBef>
                <a:spcPts val="0"/>
              </a:spcBef>
              <a:spcAft>
                <a:spcPts val="0"/>
              </a:spcAft>
            </a:pPr>
            <a:r>
              <a:rPr lang="it-IT" sz="1100" b="1">
                <a:solidFill>
                  <a:schemeClr val="accent1">
                    <a:lumMod val="75000"/>
                  </a:schemeClr>
                </a:solidFill>
                <a:latin typeface="+mn-lt"/>
                <a:cs typeface="Arial" panose="020B0604020202020204" pitchFamily="34" charset="0"/>
              </a:rPr>
              <a:t>BEST PRACTICE -  IDEE PER IL FUTURO</a:t>
            </a:r>
          </a:p>
          <a:p>
            <a:pPr defTabSz="457223" fontAlgn="auto">
              <a:spcBef>
                <a:spcPts val="0"/>
              </a:spcBef>
              <a:spcAft>
                <a:spcPts val="0"/>
              </a:spcAft>
            </a:pPr>
            <a:endParaRPr lang="it-IT" sz="1100" b="1">
              <a:solidFill>
                <a:schemeClr val="accent1">
                  <a:lumMod val="75000"/>
                </a:schemeClr>
              </a:solidFill>
              <a:latin typeface="+mn-lt"/>
              <a:cs typeface="Arial" panose="020B0604020202020204" pitchFamily="34" charset="0"/>
            </a:endParaRPr>
          </a:p>
          <a:p>
            <a:pPr marL="171450" indent="-171450" defTabSz="457223" fontAlgn="auto">
              <a:spcBef>
                <a:spcPts val="0"/>
              </a:spcBef>
              <a:spcAft>
                <a:spcPts val="0"/>
              </a:spcAft>
              <a:buFont typeface="Wingdings" panose="05000000000000000000" pitchFamily="2" charset="2"/>
              <a:buChar char="§"/>
            </a:pPr>
            <a:r>
              <a:rPr lang="it-IT" sz="1100">
                <a:solidFill>
                  <a:srgbClr val="FF0000"/>
                </a:solidFill>
                <a:latin typeface="+mn-lt"/>
                <a:cs typeface="Arial" panose="020B0604020202020204" pitchFamily="34" charset="0"/>
              </a:rPr>
              <a:t>Disponibilità all’ascolto e empatia</a:t>
            </a:r>
          </a:p>
          <a:p>
            <a:pPr marL="171450" indent="-171450" defTabSz="457223" fontAlgn="auto">
              <a:spcBef>
                <a:spcPts val="0"/>
              </a:spcBef>
              <a:spcAft>
                <a:spcPts val="0"/>
              </a:spcAft>
              <a:buFont typeface="Wingdings" panose="05000000000000000000" pitchFamily="2" charset="2"/>
              <a:buChar char="§"/>
            </a:pPr>
            <a:r>
              <a:rPr lang="it-IT" sz="1100">
                <a:solidFill>
                  <a:srgbClr val="FF0000"/>
                </a:solidFill>
                <a:latin typeface="+mn-lt"/>
                <a:cs typeface="Arial" panose="020B0604020202020204" pitchFamily="34" charset="0"/>
              </a:rPr>
              <a:t>Flessibilità verso il cliente</a:t>
            </a:r>
          </a:p>
          <a:p>
            <a:pPr marL="171450" indent="-171450" defTabSz="457223" fontAlgn="auto">
              <a:spcBef>
                <a:spcPts val="0"/>
              </a:spcBef>
              <a:spcAft>
                <a:spcPts val="0"/>
              </a:spcAft>
              <a:buFont typeface="Wingdings" panose="05000000000000000000" pitchFamily="2" charset="2"/>
              <a:buChar char="§"/>
            </a:pPr>
            <a:r>
              <a:rPr lang="it-IT" sz="1100">
                <a:solidFill>
                  <a:srgbClr val="FF0000"/>
                </a:solidFill>
                <a:latin typeface="+mn-lt"/>
                <a:cs typeface="Arial" panose="020B0604020202020204" pitchFamily="34" charset="0"/>
              </a:rPr>
              <a:t>Rispetto delle tempistiche definite</a:t>
            </a:r>
          </a:p>
          <a:p>
            <a:pPr marL="171450" indent="-171450" defTabSz="457223" fontAlgn="auto">
              <a:spcBef>
                <a:spcPts val="0"/>
              </a:spcBef>
              <a:spcAft>
                <a:spcPts val="0"/>
              </a:spcAft>
              <a:buFont typeface="Wingdings" panose="05000000000000000000" pitchFamily="2" charset="2"/>
              <a:buChar char="§"/>
            </a:pPr>
            <a:r>
              <a:rPr lang="it-IT" sz="1100">
                <a:solidFill>
                  <a:srgbClr val="FF0000"/>
                </a:solidFill>
                <a:latin typeface="+mn-lt"/>
                <a:cs typeface="Arial" panose="020B0604020202020204" pitchFamily="34" charset="0"/>
              </a:rPr>
              <a:t>Essere super partes e assistenza continua</a:t>
            </a:r>
          </a:p>
          <a:p>
            <a:endParaRPr lang="it-IT"/>
          </a:p>
        </p:txBody>
      </p:sp>
    </p:spTree>
    <p:extLst>
      <p:ext uri="{BB962C8B-B14F-4D97-AF65-F5344CB8AC3E}">
        <p14:creationId xmlns:p14="http://schemas.microsoft.com/office/powerpoint/2010/main" val="3896933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84848"/>
            <a:ext cx="10025239" cy="758653"/>
          </a:xfrm>
          <a:prstGeom prst="rect">
            <a:avLst/>
          </a:prstGeom>
        </p:spPr>
      </p:pic>
      <p:sp>
        <p:nvSpPr>
          <p:cNvPr id="14" name="Rettangolo 13">
            <a:extLst>
              <a:ext uri="{FF2B5EF4-FFF2-40B4-BE49-F238E27FC236}">
                <a16:creationId xmlns:a16="http://schemas.microsoft.com/office/drawing/2014/main" id="{826EF0FC-CA17-AF3E-1008-B463A9823A1A}"/>
              </a:ext>
            </a:extLst>
          </p:cNvPr>
          <p:cNvSpPr/>
          <p:nvPr/>
        </p:nvSpPr>
        <p:spPr>
          <a:xfrm>
            <a:off x="5052029" y="2778034"/>
            <a:ext cx="1238864" cy="507831"/>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dell’organizzazione delle imprese</a:t>
            </a:r>
          </a:p>
        </p:txBody>
      </p:sp>
      <p:sp>
        <p:nvSpPr>
          <p:cNvPr id="15" name="Rettangolo 14">
            <a:extLst>
              <a:ext uri="{FF2B5EF4-FFF2-40B4-BE49-F238E27FC236}">
                <a16:creationId xmlns:a16="http://schemas.microsoft.com/office/drawing/2014/main" id="{C5E06116-E66F-3E95-FB73-AA9135E7C28A}"/>
              </a:ext>
            </a:extLst>
          </p:cNvPr>
          <p:cNvSpPr/>
          <p:nvPr/>
        </p:nvSpPr>
        <p:spPr>
          <a:xfrm>
            <a:off x="4680709" y="1917320"/>
            <a:ext cx="1065053" cy="369332"/>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 mercato</a:t>
            </a:r>
          </a:p>
        </p:txBody>
      </p:sp>
      <p:sp>
        <p:nvSpPr>
          <p:cNvPr id="26" name="Titolo 8">
            <a:extLst>
              <a:ext uri="{FF2B5EF4-FFF2-40B4-BE49-F238E27FC236}">
                <a16:creationId xmlns:a16="http://schemas.microsoft.com/office/drawing/2014/main" id="{405E6E38-9C29-A209-8CF0-6B3950ABBF6A}"/>
              </a:ext>
            </a:extLst>
          </p:cNvPr>
          <p:cNvSpPr txBox="1">
            <a:spLocks/>
          </p:cNvSpPr>
          <p:nvPr/>
        </p:nvSpPr>
        <p:spPr>
          <a:xfrm>
            <a:off x="412440" y="181789"/>
            <a:ext cx="6002483"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dirty="0">
                <a:solidFill>
                  <a:srgbClr val="FF0000"/>
                </a:solidFill>
              </a:rPr>
              <a:t>Il processo consulenziale: fasi</a:t>
            </a:r>
          </a:p>
        </p:txBody>
      </p:sp>
      <p:graphicFrame>
        <p:nvGraphicFramePr>
          <p:cNvPr id="7" name="Diagramma 6">
            <a:extLst>
              <a:ext uri="{FF2B5EF4-FFF2-40B4-BE49-F238E27FC236}">
                <a16:creationId xmlns:a16="http://schemas.microsoft.com/office/drawing/2014/main" id="{30A130B5-0DB9-6BB5-7B5B-98A3E49C3C4F}"/>
              </a:ext>
            </a:extLst>
          </p:cNvPr>
          <p:cNvGraphicFramePr/>
          <p:nvPr/>
        </p:nvGraphicFramePr>
        <p:xfrm>
          <a:off x="1118646" y="-866913"/>
          <a:ext cx="70825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a:extLst>
              <a:ext uri="{FF2B5EF4-FFF2-40B4-BE49-F238E27FC236}">
                <a16:creationId xmlns:a16="http://schemas.microsoft.com/office/drawing/2014/main" id="{CB5709A4-94FF-FC63-DE08-D8BA082B63AC}"/>
              </a:ext>
            </a:extLst>
          </p:cNvPr>
          <p:cNvSpPr txBox="1"/>
          <p:nvPr/>
        </p:nvSpPr>
        <p:spPr>
          <a:xfrm>
            <a:off x="1053901" y="1634060"/>
            <a:ext cx="3335856" cy="3162404"/>
          </a:xfrm>
          <a:prstGeom prst="rect">
            <a:avLst/>
          </a:prstGeom>
          <a:noFill/>
        </p:spPr>
        <p:txBody>
          <a:bodyPr wrap="square" rtlCol="0">
            <a:spAutoFit/>
          </a:bodyPr>
          <a:lstStyle/>
          <a:p>
            <a:pPr defTabSz="457223" fontAlgn="auto">
              <a:spcBef>
                <a:spcPts val="0"/>
              </a:spcBef>
              <a:spcAft>
                <a:spcPts val="0"/>
              </a:spcAft>
            </a:pPr>
            <a:r>
              <a:rPr lang="it-IT" sz="1050" b="1">
                <a:solidFill>
                  <a:srgbClr val="002060"/>
                </a:solidFill>
                <a:latin typeface="+mn-lt"/>
                <a:cs typeface="Arial" panose="020B0604020202020204" pitchFamily="34" charset="0"/>
              </a:rPr>
              <a:t>SOTTOFASI</a:t>
            </a:r>
            <a:r>
              <a:rPr lang="it-IT" sz="1050">
                <a:solidFill>
                  <a:srgbClr val="002060"/>
                </a:solidFill>
                <a:latin typeface="+mn-lt"/>
                <a:cs typeface="Arial" panose="020B0604020202020204" pitchFamily="34" charset="0"/>
              </a:rPr>
              <a:t>: </a:t>
            </a:r>
          </a:p>
          <a:p>
            <a:pPr marL="171458" indent="-171458" defTabSz="457223" fontAlgn="auto">
              <a:spcBef>
                <a:spcPts val="0"/>
              </a:spcBef>
              <a:spcAft>
                <a:spcPts val="0"/>
              </a:spcAft>
              <a:buFont typeface="Arial" panose="020B0604020202020204" pitchFamily="34" charset="0"/>
              <a:buChar char="•"/>
            </a:pPr>
            <a:r>
              <a:rPr lang="it-IT" sz="1050">
                <a:solidFill>
                  <a:srgbClr val="002060"/>
                </a:solidFill>
                <a:latin typeface="+mn-lt"/>
                <a:cs typeface="Arial" panose="020B0604020202020204" pitchFamily="34" charset="0"/>
              </a:rPr>
              <a:t>Studio approfondito del caso</a:t>
            </a:r>
          </a:p>
          <a:p>
            <a:pPr marL="171458" indent="-171458" defTabSz="457223" fontAlgn="auto">
              <a:spcBef>
                <a:spcPts val="0"/>
              </a:spcBef>
              <a:spcAft>
                <a:spcPts val="0"/>
              </a:spcAft>
              <a:buFont typeface="Arial" panose="020B0604020202020204" pitchFamily="34" charset="0"/>
              <a:buChar char="•"/>
            </a:pPr>
            <a:r>
              <a:rPr lang="it-IT" sz="1050">
                <a:solidFill>
                  <a:srgbClr val="002060"/>
                </a:solidFill>
                <a:latin typeface="+mn-lt"/>
                <a:cs typeface="Arial" panose="020B0604020202020204" pitchFamily="34" charset="0"/>
              </a:rPr>
              <a:t>Confronto colleghi e consultazione archivio/banca dati per cercare soluzione ottimale </a:t>
            </a:r>
          </a:p>
          <a:p>
            <a:pPr marL="171458" indent="-171458" defTabSz="457223" fontAlgn="auto">
              <a:spcBef>
                <a:spcPts val="0"/>
              </a:spcBef>
              <a:spcAft>
                <a:spcPts val="0"/>
              </a:spcAft>
              <a:buFont typeface="Arial" panose="020B0604020202020204" pitchFamily="34" charset="0"/>
              <a:buChar char="•"/>
            </a:pPr>
            <a:r>
              <a:rPr lang="it-IT" sz="1050">
                <a:solidFill>
                  <a:srgbClr val="002060"/>
                </a:solidFill>
                <a:latin typeface="+mn-lt"/>
                <a:cs typeface="Arial" panose="020B0604020202020204" pitchFamily="34" charset="0"/>
              </a:rPr>
              <a:t>Elaborare un «accordo di consulenza» (su una serie di contratti da proporre di giovani/meno giovani in cui si indicano i tempi e le attività realizzate)</a:t>
            </a:r>
          </a:p>
          <a:p>
            <a:pPr marL="171458" indent="-171458" defTabSz="457223" fontAlgn="auto">
              <a:spcBef>
                <a:spcPts val="0"/>
              </a:spcBef>
              <a:spcAft>
                <a:spcPts val="0"/>
              </a:spcAft>
              <a:buFont typeface="Arial" panose="020B0604020202020204" pitchFamily="34" charset="0"/>
              <a:buChar char="•"/>
            </a:pPr>
            <a:r>
              <a:rPr lang="it-IT" sz="1050">
                <a:solidFill>
                  <a:srgbClr val="002060"/>
                </a:solidFill>
                <a:latin typeface="+mn-lt"/>
                <a:cs typeface="Arial" panose="020B0604020202020204" pitchFamily="34" charset="0"/>
              </a:rPr>
              <a:t>Patto reciproco di collaborazione formalizzato con l’impegno di mantenerlo</a:t>
            </a:r>
          </a:p>
          <a:p>
            <a:pPr marL="171458" indent="-171458" defTabSz="457223" fontAlgn="auto">
              <a:spcBef>
                <a:spcPts val="0"/>
              </a:spcBef>
              <a:spcAft>
                <a:spcPts val="0"/>
              </a:spcAft>
              <a:buFont typeface="Arial" panose="020B0604020202020204" pitchFamily="34" charset="0"/>
              <a:buChar char="•"/>
            </a:pPr>
            <a:r>
              <a:rPr lang="it-IT" sz="1050">
                <a:solidFill>
                  <a:srgbClr val="002060"/>
                </a:solidFill>
                <a:latin typeface="+mn-lt"/>
                <a:cs typeface="Arial" panose="020B0604020202020204" pitchFamily="34" charset="0"/>
              </a:rPr>
              <a:t>Richiesta feedback in fase intermedia. Indicare tempi e attività realizzate</a:t>
            </a:r>
          </a:p>
          <a:p>
            <a:pPr marL="171458" indent="-171458" defTabSz="457223" fontAlgn="auto">
              <a:spcBef>
                <a:spcPts val="0"/>
              </a:spcBef>
              <a:spcAft>
                <a:spcPts val="0"/>
              </a:spcAft>
              <a:buFont typeface="Arial" panose="020B0604020202020204" pitchFamily="34" charset="0"/>
              <a:buChar char="•"/>
              <a:defRPr/>
            </a:pPr>
            <a:r>
              <a:rPr lang="it-IT" sz="1050">
                <a:solidFill>
                  <a:srgbClr val="002060"/>
                </a:solidFill>
                <a:latin typeface="+mn-lt"/>
                <a:cs typeface="Arial" panose="020B0604020202020204" pitchFamily="34" charset="0"/>
              </a:rPr>
              <a:t>valutazione dei tempi</a:t>
            </a:r>
          </a:p>
          <a:p>
            <a:pPr marL="171458" indent="-171458" defTabSz="457223" fontAlgn="auto">
              <a:spcBef>
                <a:spcPts val="0"/>
              </a:spcBef>
              <a:spcAft>
                <a:spcPts val="0"/>
              </a:spcAft>
              <a:buFont typeface="Arial" panose="020B0604020202020204" pitchFamily="34" charset="0"/>
              <a:buChar char="•"/>
              <a:defRPr/>
            </a:pPr>
            <a:r>
              <a:rPr lang="it-IT" sz="1050">
                <a:solidFill>
                  <a:srgbClr val="002060"/>
                </a:solidFill>
                <a:latin typeface="+mn-lt"/>
                <a:cs typeface="Arial" panose="020B0604020202020204" pitchFamily="34" charset="0"/>
              </a:rPr>
              <a:t>Richiesta appuntamento fisico o virtuale per condividere ipotesi di soluzione</a:t>
            </a:r>
          </a:p>
          <a:p>
            <a:pPr defTabSz="457223" fontAlgn="auto">
              <a:spcBef>
                <a:spcPts val="0"/>
              </a:spcBef>
              <a:spcAft>
                <a:spcPts val="0"/>
              </a:spcAft>
            </a:pPr>
            <a:endParaRPr lang="it-IT" sz="1050">
              <a:solidFill>
                <a:srgbClr val="002060"/>
              </a:solidFill>
              <a:latin typeface="+mn-lt"/>
              <a:cs typeface="Arial" panose="020B0604020202020204" pitchFamily="34" charset="0"/>
            </a:endParaRPr>
          </a:p>
          <a:p>
            <a:pPr defTabSz="457223" fontAlgn="auto">
              <a:spcBef>
                <a:spcPts val="0"/>
              </a:spcBef>
              <a:spcAft>
                <a:spcPts val="0"/>
              </a:spcAft>
            </a:pPr>
            <a:r>
              <a:rPr lang="it-IT" sz="1050" b="1">
                <a:solidFill>
                  <a:srgbClr val="002060"/>
                </a:solidFill>
                <a:latin typeface="+mn-lt"/>
                <a:cs typeface="Arial" panose="020B0604020202020204" pitchFamily="34" charset="0"/>
              </a:rPr>
              <a:t>STRUMENTI</a:t>
            </a:r>
            <a:r>
              <a:rPr lang="it-IT" sz="1050">
                <a:solidFill>
                  <a:srgbClr val="002060"/>
                </a:solidFill>
                <a:latin typeface="+mn-lt"/>
                <a:cs typeface="Arial" panose="020B0604020202020204" pitchFamily="34" charset="0"/>
              </a:rPr>
              <a:t> di condivisione: email (possibilità di inserire slide sintetiche e link), telefono, invito al CPI, visita aziendale, archivio completo, eventuale visita aziendale, banca dati e internet</a:t>
            </a:r>
          </a:p>
        </p:txBody>
      </p:sp>
      <p:sp>
        <p:nvSpPr>
          <p:cNvPr id="11" name="CasellaDiTesto 10">
            <a:extLst>
              <a:ext uri="{FF2B5EF4-FFF2-40B4-BE49-F238E27FC236}">
                <a16:creationId xmlns:a16="http://schemas.microsoft.com/office/drawing/2014/main" id="{972726C5-F9E3-D93A-4833-A47964DE5AE2}"/>
              </a:ext>
            </a:extLst>
          </p:cNvPr>
          <p:cNvSpPr txBox="1"/>
          <p:nvPr/>
        </p:nvSpPr>
        <p:spPr>
          <a:xfrm>
            <a:off x="5088433" y="1917954"/>
            <a:ext cx="3001666" cy="2123658"/>
          </a:xfrm>
          <a:prstGeom prst="rect">
            <a:avLst/>
          </a:prstGeom>
          <a:noFill/>
        </p:spPr>
        <p:txBody>
          <a:bodyPr wrap="square" rtlCol="0">
            <a:spAutoFit/>
          </a:bodyPr>
          <a:lstStyle/>
          <a:p>
            <a:pPr defTabSz="457223" fontAlgn="auto">
              <a:spcBef>
                <a:spcPts val="0"/>
              </a:spcBef>
              <a:spcAft>
                <a:spcPts val="0"/>
              </a:spcAft>
              <a:defRPr/>
            </a:pPr>
            <a:r>
              <a:rPr lang="it-IT" sz="1100" b="1" dirty="0">
                <a:solidFill>
                  <a:schemeClr val="accent1">
                    <a:lumMod val="75000"/>
                  </a:schemeClr>
                </a:solidFill>
                <a:latin typeface="+mn-lt"/>
                <a:cs typeface="Arial" panose="020B0604020202020204" pitchFamily="34" charset="0"/>
              </a:rPr>
              <a:t>BEST PRACTICE – IDEE PER IL FUTURO</a:t>
            </a:r>
            <a:r>
              <a:rPr lang="it-IT" sz="1100" dirty="0">
                <a:solidFill>
                  <a:schemeClr val="accent1">
                    <a:lumMod val="75000"/>
                  </a:schemeClr>
                </a:solidFill>
                <a:latin typeface="+mn-lt"/>
                <a:cs typeface="Arial" panose="020B0604020202020204" pitchFamily="34" charset="0"/>
              </a:rPr>
              <a:t>:</a:t>
            </a:r>
          </a:p>
          <a:p>
            <a:pPr marL="171450" indent="-171450" defTabSz="457223" fontAlgn="auto">
              <a:spcBef>
                <a:spcPts val="0"/>
              </a:spcBef>
              <a:spcAft>
                <a:spcPts val="0"/>
              </a:spcAft>
              <a:buFont typeface="Arial" panose="020B0604020202020204" pitchFamily="34" charset="0"/>
              <a:buChar char="•"/>
              <a:defRPr/>
            </a:pPr>
            <a:r>
              <a:rPr lang="it-IT" sz="1100" dirty="0">
                <a:solidFill>
                  <a:srgbClr val="FF0000"/>
                </a:solidFill>
                <a:latin typeface="+mn-lt"/>
                <a:cs typeface="Arial" panose="020B0604020202020204" pitchFamily="34" charset="0"/>
              </a:rPr>
              <a:t>Sottoscrizione reciproci impegni </a:t>
            </a:r>
          </a:p>
          <a:p>
            <a:pPr marL="171450" indent="-171450" defTabSz="457223" fontAlgn="auto">
              <a:spcBef>
                <a:spcPts val="0"/>
              </a:spcBef>
              <a:spcAft>
                <a:spcPts val="0"/>
              </a:spcAft>
              <a:buFont typeface="Arial" panose="020B0604020202020204" pitchFamily="34" charset="0"/>
              <a:buChar char="•"/>
              <a:defRPr/>
            </a:pPr>
            <a:r>
              <a:rPr lang="it-IT" sz="1100" dirty="0">
                <a:solidFill>
                  <a:srgbClr val="FF0000"/>
                </a:solidFill>
                <a:latin typeface="+mn-lt"/>
                <a:cs typeface="Arial" panose="020B0604020202020204" pitchFamily="34" charset="0"/>
              </a:rPr>
              <a:t>(agenda)</a:t>
            </a:r>
          </a:p>
          <a:p>
            <a:pPr marL="171450" indent="-171450" defTabSz="457223" fontAlgn="auto">
              <a:spcBef>
                <a:spcPts val="0"/>
              </a:spcBef>
              <a:spcAft>
                <a:spcPts val="0"/>
              </a:spcAft>
              <a:buFont typeface="Arial" panose="020B0604020202020204" pitchFamily="34" charset="0"/>
              <a:buChar char="•"/>
              <a:defRPr/>
            </a:pPr>
            <a:r>
              <a:rPr lang="it-IT" sz="1100" dirty="0">
                <a:solidFill>
                  <a:srgbClr val="FF0000"/>
                </a:solidFill>
                <a:latin typeface="+mn-lt"/>
                <a:cs typeface="Arial" panose="020B0604020202020204" pitchFamily="34" charset="0"/>
              </a:rPr>
              <a:t>Modulo azienda preselezione/tirocini</a:t>
            </a:r>
          </a:p>
          <a:p>
            <a:pPr marL="171450" indent="-171450" defTabSz="457223" fontAlgn="auto">
              <a:spcBef>
                <a:spcPts val="0"/>
              </a:spcBef>
              <a:spcAft>
                <a:spcPts val="0"/>
              </a:spcAft>
              <a:buFont typeface="Arial" panose="020B0604020202020204" pitchFamily="34" charset="0"/>
              <a:buChar char="•"/>
              <a:defRPr/>
            </a:pPr>
            <a:r>
              <a:rPr lang="it-IT" sz="1100" dirty="0">
                <a:solidFill>
                  <a:srgbClr val="FF0000"/>
                </a:solidFill>
                <a:latin typeface="+mn-lt"/>
                <a:cs typeface="Arial" panose="020B0604020202020204" pitchFamily="34" charset="0"/>
              </a:rPr>
              <a:t>Se l’azienda ha diverse sedi e/o altri profili, coinvolgo la sede centrale di APL o altri CPI (eventualmente anche SAL/comuni)</a:t>
            </a:r>
          </a:p>
          <a:p>
            <a:pPr marL="171450" indent="-171450" defTabSz="457223" fontAlgn="auto">
              <a:spcBef>
                <a:spcPts val="0"/>
              </a:spcBef>
              <a:spcAft>
                <a:spcPts val="0"/>
              </a:spcAft>
              <a:buFont typeface="Arial" panose="020B0604020202020204" pitchFamily="34" charset="0"/>
              <a:buChar char="•"/>
              <a:defRPr/>
            </a:pPr>
            <a:r>
              <a:rPr lang="it-IT" sz="1100" dirty="0">
                <a:solidFill>
                  <a:srgbClr val="FF0000"/>
                </a:solidFill>
                <a:latin typeface="+mn-lt"/>
                <a:cs typeface="Arial" panose="020B0604020202020204" pitchFamily="34" charset="0"/>
              </a:rPr>
              <a:t>Esigenza contrattualistica grande/medio reclutamento e collocamento mirato (sgravi/incentivi per politiche attive)</a:t>
            </a:r>
          </a:p>
          <a:p>
            <a:pPr marL="171450" indent="-171450" defTabSz="457223" fontAlgn="auto">
              <a:spcBef>
                <a:spcPts val="0"/>
              </a:spcBef>
              <a:spcAft>
                <a:spcPts val="0"/>
              </a:spcAft>
              <a:buFont typeface="Arial" panose="020B0604020202020204" pitchFamily="34" charset="0"/>
              <a:buChar char="•"/>
              <a:defRPr/>
            </a:pPr>
            <a:r>
              <a:rPr lang="it-IT" sz="1100" dirty="0">
                <a:solidFill>
                  <a:srgbClr val="FF0000"/>
                </a:solidFill>
                <a:latin typeface="+mn-lt"/>
                <a:cs typeface="Arial" panose="020B0604020202020204" pitchFamily="34" charset="0"/>
              </a:rPr>
              <a:t>Supportare l’impresa nella scelta della politica attiva più adatta </a:t>
            </a:r>
          </a:p>
        </p:txBody>
      </p:sp>
    </p:spTree>
    <p:extLst>
      <p:ext uri="{BB962C8B-B14F-4D97-AF65-F5344CB8AC3E}">
        <p14:creationId xmlns:p14="http://schemas.microsoft.com/office/powerpoint/2010/main" val="137419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45B355F-E981-644A-B554-D9BF6FDCB2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328" y="855088"/>
            <a:ext cx="277368" cy="356616"/>
          </a:xfrm>
          <a:prstGeom prst="rect">
            <a:avLst/>
          </a:prstGeom>
        </p:spPr>
      </p:pic>
      <p:sp>
        <p:nvSpPr>
          <p:cNvPr id="8" name="CasellaDiTesto 15">
            <a:extLst>
              <a:ext uri="{FF2B5EF4-FFF2-40B4-BE49-F238E27FC236}">
                <a16:creationId xmlns:a16="http://schemas.microsoft.com/office/drawing/2014/main" id="{66BD69C4-CDE0-B449-9D9C-83D79659932F}"/>
              </a:ext>
            </a:extLst>
          </p:cNvPr>
          <p:cNvSpPr txBox="1">
            <a:spLocks noChangeArrowheads="1"/>
          </p:cNvSpPr>
          <p:nvPr/>
        </p:nvSpPr>
        <p:spPr bwMode="auto">
          <a:xfrm>
            <a:off x="395288" y="2671619"/>
            <a:ext cx="55166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1200">
                <a:cs typeface="Calibri" panose="020F0502020204030204" pitchFamily="34" charset="0"/>
              </a:rPr>
              <a:t>.</a:t>
            </a:r>
          </a:p>
        </p:txBody>
      </p:sp>
      <p:sp>
        <p:nvSpPr>
          <p:cNvPr id="9" name="CasellaDiTesto 15">
            <a:extLst>
              <a:ext uri="{FF2B5EF4-FFF2-40B4-BE49-F238E27FC236}">
                <a16:creationId xmlns:a16="http://schemas.microsoft.com/office/drawing/2014/main" id="{691E7F56-9FA8-5D40-AB0D-6E09204089E9}"/>
              </a:ext>
            </a:extLst>
          </p:cNvPr>
          <p:cNvSpPr txBox="1">
            <a:spLocks noChangeArrowheads="1"/>
          </p:cNvSpPr>
          <p:nvPr/>
        </p:nvSpPr>
        <p:spPr bwMode="auto">
          <a:xfrm>
            <a:off x="876409" y="965895"/>
            <a:ext cx="7447783" cy="455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1400" b="1">
                <a:solidFill>
                  <a:srgbClr val="FF0000"/>
                </a:solidFill>
                <a:cs typeface="Calibri" panose="020F0502020204030204" pitchFamily="34" charset="0"/>
              </a:rPr>
              <a:t>Obiettivi specifici</a:t>
            </a:r>
          </a:p>
          <a:p>
            <a:pPr>
              <a:lnSpc>
                <a:spcPct val="107000"/>
              </a:lnSpc>
            </a:pPr>
            <a:endParaRPr lang="it-IT" sz="1100" kern="100">
              <a:ea typeface="Calibri" panose="020F0502020204030204" pitchFamily="34" charset="0"/>
              <a:cs typeface="Times New Roman" panose="02020603050405020304" pitchFamily="18" charset="0"/>
            </a:endParaRPr>
          </a:p>
          <a:p>
            <a:pPr marL="342900" indent="-342900">
              <a:lnSpc>
                <a:spcPct val="107000"/>
              </a:lnSpc>
              <a:buFont typeface="Courier New" panose="02070309020205020404" pitchFamily="49" charset="0"/>
              <a:buChar char="o"/>
            </a:pPr>
            <a:endParaRPr lang="it-IT" sz="1100" kern="10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Wingdings" panose="05000000000000000000" pitchFamily="2" charset="2"/>
              <a:buChar char=""/>
            </a:pPr>
            <a:r>
              <a:rPr lang="it-IT" sz="1800" b="1" kern="1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Assessment Center </a:t>
            </a:r>
          </a:p>
          <a:p>
            <a:pPr marL="342900" lvl="0" indent="-342900" algn="just">
              <a:lnSpc>
                <a:spcPct val="107000"/>
              </a:lnSpc>
              <a:buFont typeface="Courier New" panose="02070309020205020404" pitchFamily="49" charset="0"/>
              <a:buChar char="o"/>
            </a:pPr>
            <a:r>
              <a:rPr lang="it-IT" sz="1100" kern="100">
                <a:cs typeface="Times New Roman" panose="02020603050405020304" pitchFamily="18" charset="0"/>
              </a:rPr>
              <a:t>Trasferimento e adesione al </a:t>
            </a:r>
            <a:r>
              <a:rPr lang="it-IT" sz="1100" b="1" kern="100">
                <a:solidFill>
                  <a:schemeClr val="accent1">
                    <a:lumMod val="75000"/>
                  </a:schemeClr>
                </a:solidFill>
                <a:cs typeface="Times New Roman" panose="02020603050405020304" pitchFamily="18" charset="0"/>
              </a:rPr>
              <a:t>modello di assessment </a:t>
            </a:r>
            <a:r>
              <a:rPr lang="it-IT" sz="1100" kern="100">
                <a:cs typeface="Times New Roman" panose="02020603050405020304" pitchFamily="18" charset="0"/>
              </a:rPr>
              <a:t>perseguito attraverso la </a:t>
            </a:r>
            <a:r>
              <a:rPr lang="it-IT" sz="1100" b="1" kern="100">
                <a:solidFill>
                  <a:schemeClr val="accent1">
                    <a:lumMod val="75000"/>
                  </a:schemeClr>
                </a:solidFill>
                <a:cs typeface="Times New Roman" panose="02020603050405020304" pitchFamily="18" charset="0"/>
              </a:rPr>
              <a:t>costituzione di  gruppi di lavoro </a:t>
            </a:r>
          </a:p>
          <a:p>
            <a:pPr lvl="0" indent="358775" algn="just">
              <a:lnSpc>
                <a:spcPct val="107000"/>
              </a:lnSpc>
            </a:pPr>
            <a:r>
              <a:rPr lang="it-IT" sz="1100" b="1" kern="100">
                <a:solidFill>
                  <a:schemeClr val="accent1">
                    <a:lumMod val="75000"/>
                  </a:schemeClr>
                </a:solidFill>
                <a:cs typeface="Times New Roman" panose="02020603050405020304" pitchFamily="18" charset="0"/>
              </a:rPr>
              <a:t>delle risorse «pronte</a:t>
            </a:r>
            <a:r>
              <a:rPr lang="it-IT" sz="1100" kern="100">
                <a:cs typeface="Times New Roman" panose="02020603050405020304" pitchFamily="18" charset="0"/>
              </a:rPr>
              <a:t>» guidate del servizio centrale;</a:t>
            </a:r>
          </a:p>
          <a:p>
            <a:pPr marL="342900" lvl="0" indent="-342900" algn="just">
              <a:lnSpc>
                <a:spcPct val="107000"/>
              </a:lnSpc>
              <a:buFont typeface="Courier New" panose="02070309020205020404" pitchFamily="49" charset="0"/>
              <a:buChar char="o"/>
            </a:pPr>
            <a:r>
              <a:rPr lang="it-IT" sz="1100" kern="100">
                <a:cs typeface="Times New Roman" panose="02020603050405020304" pitchFamily="18" charset="0"/>
              </a:rPr>
              <a:t>Consolidamento della relazione tra servizio centrale Alte Professionalità e Grandi Reclutamento </a:t>
            </a:r>
          </a:p>
          <a:p>
            <a:pPr lvl="0" indent="358775" algn="just">
              <a:lnSpc>
                <a:spcPct val="107000"/>
              </a:lnSpc>
            </a:pPr>
            <a:r>
              <a:rPr lang="it-IT" sz="1100" kern="100">
                <a:cs typeface="Times New Roman" panose="02020603050405020304" pitchFamily="18" charset="0"/>
              </a:rPr>
              <a:t>per la </a:t>
            </a:r>
            <a:r>
              <a:rPr lang="it-IT" sz="1100" b="1" kern="100">
                <a:solidFill>
                  <a:schemeClr val="accent1">
                    <a:lumMod val="75000"/>
                  </a:schemeClr>
                </a:solidFill>
                <a:cs typeface="Times New Roman" panose="02020603050405020304" pitchFamily="18" charset="0"/>
              </a:rPr>
              <a:t>progettazione e realizzazione di percorsi di assessment </a:t>
            </a:r>
          </a:p>
          <a:p>
            <a:pPr marL="342900" indent="-342900" algn="just">
              <a:lnSpc>
                <a:spcPct val="107000"/>
              </a:lnSpc>
              <a:buFont typeface="Courier New" panose="02070309020205020404" pitchFamily="49" charset="0"/>
              <a:buChar char="o"/>
            </a:pPr>
            <a:r>
              <a:rPr lang="it-IT" sz="1100" kern="100">
                <a:cs typeface="Times New Roman" panose="02020603050405020304" pitchFamily="18" charset="0"/>
              </a:rPr>
              <a:t>Progettare </a:t>
            </a:r>
            <a:r>
              <a:rPr lang="it-IT" sz="1100" b="1" kern="100">
                <a:solidFill>
                  <a:schemeClr val="accent1">
                    <a:lumMod val="75000"/>
                  </a:schemeClr>
                </a:solidFill>
                <a:cs typeface="Times New Roman" panose="02020603050405020304" pitchFamily="18" charset="0"/>
              </a:rPr>
              <a:t>future azioni di follow up formativo </a:t>
            </a:r>
            <a:r>
              <a:rPr lang="it-IT" sz="1100" kern="100">
                <a:cs typeface="Times New Roman" panose="02020603050405020304" pitchFamily="18" charset="0"/>
              </a:rPr>
              <a:t>con l’obiettivo di </a:t>
            </a:r>
            <a:r>
              <a:rPr lang="it-IT" sz="1100" b="1" kern="100">
                <a:solidFill>
                  <a:schemeClr val="accent1">
                    <a:lumMod val="75000"/>
                  </a:schemeClr>
                </a:solidFill>
                <a:cs typeface="Times New Roman" panose="02020603050405020304" pitchFamily="18" charset="0"/>
              </a:rPr>
              <a:t>consolidare e approfondire </a:t>
            </a:r>
            <a:r>
              <a:rPr lang="it-IT" sz="1100" kern="100">
                <a:cs typeface="Times New Roman" panose="02020603050405020304" pitchFamily="18" charset="0"/>
              </a:rPr>
              <a:t>(o non disperdere) le competenze dei partecipanti al percorso</a:t>
            </a:r>
          </a:p>
          <a:p>
            <a:pPr marL="342900" indent="-342900">
              <a:lnSpc>
                <a:spcPct val="107000"/>
              </a:lnSpc>
              <a:buFont typeface="Courier New" panose="02070309020205020404" pitchFamily="49" charset="0"/>
              <a:buChar char="o"/>
            </a:pPr>
            <a:endParaRPr lang="it-IT" sz="1100" kern="100">
              <a:cs typeface="Times New Roman" panose="02020603050405020304" pitchFamily="18" charset="0"/>
            </a:endParaRPr>
          </a:p>
          <a:p>
            <a:pPr marL="342900" lvl="0" indent="-342900">
              <a:lnSpc>
                <a:spcPct val="107000"/>
              </a:lnSpc>
              <a:spcAft>
                <a:spcPts val="600"/>
              </a:spcAft>
              <a:buFont typeface="Wingdings" panose="05000000000000000000" pitchFamily="2" charset="2"/>
              <a:buChar char=""/>
            </a:pPr>
            <a:r>
              <a:rPr lang="it-IT" sz="1800" b="1" kern="1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Referenti imprese</a:t>
            </a:r>
          </a:p>
          <a:p>
            <a:pPr marL="342900" indent="-342900" algn="just">
              <a:lnSpc>
                <a:spcPct val="107000"/>
              </a:lnSpc>
              <a:buFont typeface="Courier New" panose="02070309020205020404" pitchFamily="49" charset="0"/>
              <a:buChar char="o"/>
            </a:pPr>
            <a:r>
              <a:rPr lang="it-IT" sz="1100" kern="100">
                <a:ea typeface="Calibri" panose="020F0502020204030204" pitchFamily="34" charset="0"/>
                <a:cs typeface="Times New Roman" panose="02020603050405020304" pitchFamily="18" charset="0"/>
              </a:rPr>
              <a:t>Presentare il </a:t>
            </a:r>
            <a:r>
              <a:rPr lang="it-IT" sz="1100" b="1" kern="100">
                <a:solidFill>
                  <a:schemeClr val="accent1">
                    <a:lumMod val="75000"/>
                  </a:schemeClr>
                </a:solidFill>
                <a:ea typeface="Calibri" panose="020F0502020204030204" pitchFamily="34" charset="0"/>
                <a:cs typeface="Times New Roman" panose="02020603050405020304" pitchFamily="18" charset="0"/>
              </a:rPr>
              <a:t>modello di consulenza alle imprese IDO</a:t>
            </a:r>
            <a:r>
              <a:rPr lang="it-IT" sz="1100" kern="100">
                <a:solidFill>
                  <a:schemeClr val="accent1">
                    <a:lumMod val="75000"/>
                  </a:schemeClr>
                </a:solidFill>
                <a:ea typeface="Calibri" panose="020F0502020204030204" pitchFamily="34" charset="0"/>
                <a:cs typeface="Times New Roman" panose="02020603050405020304" pitchFamily="18" charset="0"/>
              </a:rPr>
              <a:t> </a:t>
            </a:r>
            <a:r>
              <a:rPr lang="it-IT" sz="1100" kern="1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it-IT" sz="1100" kern="100">
                <a:effectLst/>
                <a:latin typeface="Calibri" panose="020F0502020204030204" pitchFamily="34" charset="0"/>
                <a:ea typeface="Calibri" panose="020F0502020204030204" pitchFamily="34" charset="0"/>
                <a:cs typeface="Times New Roman" panose="02020603050405020304" pitchFamily="18" charset="0"/>
              </a:rPr>
              <a:t>definito con il percorso dei referenti imprese e </a:t>
            </a:r>
            <a:r>
              <a:rPr lang="it-IT" sz="1100" kern="100">
                <a:ea typeface="Calibri" panose="020F0502020204030204" pitchFamily="34" charset="0"/>
                <a:cs typeface="Times New Roman" panose="02020603050405020304" pitchFamily="18" charset="0"/>
              </a:rPr>
              <a:t>il focus </a:t>
            </a:r>
          </a:p>
          <a:p>
            <a:pPr marL="342900" indent="-342900" algn="just">
              <a:lnSpc>
                <a:spcPct val="107000"/>
              </a:lnSpc>
              <a:buFont typeface="Courier New" panose="02070309020205020404" pitchFamily="49" charset="0"/>
              <a:buChar char="o"/>
            </a:pPr>
            <a:r>
              <a:rPr lang="it-IT" sz="1100" kern="100">
                <a:ea typeface="Calibri" panose="020F0502020204030204" pitchFamily="34" charset="0"/>
                <a:cs typeface="Times New Roman" panose="02020603050405020304" pitchFamily="18" charset="0"/>
              </a:rPr>
              <a:t>sull’ </a:t>
            </a:r>
            <a:r>
              <a:rPr lang="it-IT" sz="1100" kern="100">
                <a:effectLst/>
                <a:latin typeface="Calibri" panose="020F0502020204030204" pitchFamily="34" charset="0"/>
                <a:ea typeface="Calibri" panose="020F0502020204030204" pitchFamily="34" charset="0"/>
                <a:cs typeface="Times New Roman" panose="02020603050405020304" pitchFamily="18" charset="0"/>
              </a:rPr>
              <a:t>innovazione della fase finale dedicata al customer</a:t>
            </a:r>
          </a:p>
          <a:p>
            <a:pPr marL="342900" indent="-342900" algn="just">
              <a:lnSpc>
                <a:spcPct val="107000"/>
              </a:lnSpc>
              <a:buFont typeface="Courier New" panose="02070309020205020404" pitchFamily="49" charset="0"/>
              <a:buChar char="o"/>
            </a:pPr>
            <a:r>
              <a:rPr lang="it-IT" sz="1100" kern="100">
                <a:effectLst/>
                <a:latin typeface="Calibri" panose="020F0502020204030204" pitchFamily="34" charset="0"/>
                <a:ea typeface="Calibri" panose="020F0502020204030204" pitchFamily="34" charset="0"/>
                <a:cs typeface="Times New Roman" panose="02020603050405020304" pitchFamily="18" charset="0"/>
              </a:rPr>
              <a:t>Presentare il </a:t>
            </a:r>
            <a:r>
              <a:rPr lang="it-IT" sz="1100" b="1" kern="1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profilo referente imprese</a:t>
            </a:r>
          </a:p>
          <a:p>
            <a:pPr marL="342900" lvl="0" indent="-342900" algn="just">
              <a:lnSpc>
                <a:spcPct val="107000"/>
              </a:lnSpc>
              <a:buFont typeface="Courier New" panose="02070309020205020404" pitchFamily="49" charset="0"/>
              <a:buChar char="o"/>
            </a:pPr>
            <a:r>
              <a:rPr lang="it-IT" sz="1100" kern="100">
                <a:effectLst/>
                <a:latin typeface="Calibri" panose="020F0502020204030204" pitchFamily="34" charset="0"/>
                <a:ea typeface="Calibri" panose="020F0502020204030204" pitchFamily="34" charset="0"/>
                <a:cs typeface="Times New Roman" panose="02020603050405020304" pitchFamily="18" charset="0"/>
              </a:rPr>
              <a:t>Avviare </a:t>
            </a:r>
            <a:r>
              <a:rPr lang="it-IT" sz="1100" b="1" kern="1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il coordinamento dei referenti imprese </a:t>
            </a:r>
            <a:r>
              <a:rPr lang="it-IT" sz="1100" kern="100">
                <a:effectLst/>
                <a:latin typeface="Calibri" panose="020F0502020204030204" pitchFamily="34" charset="0"/>
                <a:ea typeface="Calibri" panose="020F0502020204030204" pitchFamily="34" charset="0"/>
                <a:cs typeface="Times New Roman" panose="02020603050405020304" pitchFamily="18" charset="0"/>
              </a:rPr>
              <a:t>a partire dalla sperimentazione dello scouting per IOLAVORO </a:t>
            </a:r>
          </a:p>
          <a:p>
            <a:pPr marL="342900" indent="-342900" algn="just">
              <a:lnSpc>
                <a:spcPct val="107000"/>
              </a:lnSpc>
              <a:buFont typeface="Courier New" panose="02070309020205020404" pitchFamily="49" charset="0"/>
              <a:buChar char="o"/>
            </a:pPr>
            <a:r>
              <a:rPr lang="it-IT" sz="1100" kern="100">
                <a:effectLst/>
                <a:latin typeface="Calibri" panose="020F0502020204030204" pitchFamily="34" charset="0"/>
                <a:ea typeface="Calibri" panose="020F0502020204030204" pitchFamily="34" charset="0"/>
                <a:cs typeface="Times New Roman" panose="02020603050405020304" pitchFamily="18" charset="0"/>
              </a:rPr>
              <a:t>Presentare tempi di </a:t>
            </a:r>
            <a:r>
              <a:rPr lang="it-IT" sz="1100" b="1" kern="10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trasferiment</a:t>
            </a:r>
            <a:r>
              <a:rPr lang="it-IT" sz="1100" b="1" kern="100">
                <a:solidFill>
                  <a:schemeClr val="accent1">
                    <a:lumMod val="75000"/>
                  </a:schemeClr>
                </a:solidFill>
                <a:ea typeface="Calibri" panose="020F0502020204030204" pitchFamily="34" charset="0"/>
                <a:cs typeface="Times New Roman" panose="02020603050405020304" pitchFamily="18" charset="0"/>
              </a:rPr>
              <a:t>o del modello </a:t>
            </a:r>
            <a:r>
              <a:rPr lang="it-IT" sz="1100" kern="100">
                <a:ea typeface="Calibri" panose="020F0502020204030204" pitchFamily="34" charset="0"/>
                <a:cs typeface="Times New Roman" panose="02020603050405020304" pitchFamily="18" charset="0"/>
              </a:rPr>
              <a:t>agli </a:t>
            </a:r>
            <a:r>
              <a:rPr lang="it-IT" sz="1100" kern="100">
                <a:effectLst/>
                <a:latin typeface="Calibri" panose="020F0502020204030204" pitchFamily="34" charset="0"/>
                <a:ea typeface="Calibri" panose="020F0502020204030204" pitchFamily="34" charset="0"/>
                <a:cs typeface="Times New Roman" panose="02020603050405020304" pitchFamily="18" charset="0"/>
              </a:rPr>
              <a:t>operatori non coinvolti nel percorso referenti imprese</a:t>
            </a:r>
          </a:p>
          <a:p>
            <a:pPr marL="342900" indent="-342900">
              <a:lnSpc>
                <a:spcPct val="107000"/>
              </a:lnSpc>
              <a:buFont typeface="Courier New" panose="02070309020205020404" pitchFamily="49" charset="0"/>
              <a:buChar char="o"/>
            </a:pPr>
            <a:endParaRPr lang="it-IT" sz="1100" kern="100">
              <a:cs typeface="Times New Roman" panose="02020603050405020304" pitchFamily="18" charset="0"/>
            </a:endParaRPr>
          </a:p>
          <a:p>
            <a:pPr marL="342900" lvl="0" indent="-342900">
              <a:lnSpc>
                <a:spcPct val="107000"/>
              </a:lnSpc>
              <a:buFont typeface="Courier New" panose="02070309020205020404" pitchFamily="49" charset="0"/>
              <a:buChar char="o"/>
            </a:pPr>
            <a:endParaRPr lang="it-IT" sz="1100" kern="100">
              <a:cs typeface="Times New Roman" panose="02020603050405020304" pitchFamily="18" charset="0"/>
            </a:endParaRPr>
          </a:p>
          <a:p>
            <a:pPr lvl="0">
              <a:lnSpc>
                <a:spcPct val="107000"/>
              </a:lnSpc>
              <a:spcAft>
                <a:spcPts val="800"/>
              </a:spcAft>
            </a:pPr>
            <a:endParaRPr lang="it-IT" sz="1100" kern="10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p>
            <a:endParaRPr lang="it-IT" altLang="it-IT" sz="800" b="1">
              <a:cs typeface="Calibri" panose="020F0502020204030204" pitchFamily="34" charset="0"/>
            </a:endParaRPr>
          </a:p>
        </p:txBody>
      </p:sp>
      <p:pic>
        <p:nvPicPr>
          <p:cNvPr id="11" name="Immagine 10">
            <a:extLst>
              <a:ext uri="{FF2B5EF4-FFF2-40B4-BE49-F238E27FC236}">
                <a16:creationId xmlns:a16="http://schemas.microsoft.com/office/drawing/2014/main" id="{6F651017-62AC-C24E-A1C7-38650A23C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2" name="CasellaDiTesto 15">
            <a:extLst>
              <a:ext uri="{FF2B5EF4-FFF2-40B4-BE49-F238E27FC236}">
                <a16:creationId xmlns:a16="http://schemas.microsoft.com/office/drawing/2014/main" id="{9FFC7BF0-2AA1-024D-A4EE-75FB9E9E4FE4}"/>
              </a:ext>
            </a:extLst>
          </p:cNvPr>
          <p:cNvSpPr txBox="1">
            <a:spLocks noChangeArrowheads="1"/>
          </p:cNvSpPr>
          <p:nvPr/>
        </p:nvSpPr>
        <p:spPr bwMode="auto">
          <a:xfrm>
            <a:off x="395288" y="224718"/>
            <a:ext cx="5889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Obiettivi dell’incontro </a:t>
            </a:r>
          </a:p>
        </p:txBody>
      </p:sp>
    </p:spTree>
    <p:extLst>
      <p:ext uri="{BB962C8B-B14F-4D97-AF65-F5344CB8AC3E}">
        <p14:creationId xmlns:p14="http://schemas.microsoft.com/office/powerpoint/2010/main" val="1006439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84848"/>
            <a:ext cx="10025239" cy="758653"/>
          </a:xfrm>
          <a:prstGeom prst="rect">
            <a:avLst/>
          </a:prstGeom>
        </p:spPr>
      </p:pic>
      <p:sp>
        <p:nvSpPr>
          <p:cNvPr id="14" name="Rettangolo 13">
            <a:extLst>
              <a:ext uri="{FF2B5EF4-FFF2-40B4-BE49-F238E27FC236}">
                <a16:creationId xmlns:a16="http://schemas.microsoft.com/office/drawing/2014/main" id="{826EF0FC-CA17-AF3E-1008-B463A9823A1A}"/>
              </a:ext>
            </a:extLst>
          </p:cNvPr>
          <p:cNvSpPr/>
          <p:nvPr/>
        </p:nvSpPr>
        <p:spPr>
          <a:xfrm>
            <a:off x="5052029" y="2778034"/>
            <a:ext cx="1238864" cy="507831"/>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dell’organizzazione delle imprese</a:t>
            </a:r>
          </a:p>
        </p:txBody>
      </p:sp>
      <p:sp>
        <p:nvSpPr>
          <p:cNvPr id="15" name="Rettangolo 14">
            <a:extLst>
              <a:ext uri="{FF2B5EF4-FFF2-40B4-BE49-F238E27FC236}">
                <a16:creationId xmlns:a16="http://schemas.microsoft.com/office/drawing/2014/main" id="{C5E06116-E66F-3E95-FB73-AA9135E7C28A}"/>
              </a:ext>
            </a:extLst>
          </p:cNvPr>
          <p:cNvSpPr/>
          <p:nvPr/>
        </p:nvSpPr>
        <p:spPr>
          <a:xfrm>
            <a:off x="4680709" y="1917320"/>
            <a:ext cx="1065053" cy="369332"/>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 mercato</a:t>
            </a:r>
          </a:p>
        </p:txBody>
      </p:sp>
      <p:sp>
        <p:nvSpPr>
          <p:cNvPr id="26" name="Titolo 8">
            <a:extLst>
              <a:ext uri="{FF2B5EF4-FFF2-40B4-BE49-F238E27FC236}">
                <a16:creationId xmlns:a16="http://schemas.microsoft.com/office/drawing/2014/main" id="{405E6E38-9C29-A209-8CF0-6B3950ABBF6A}"/>
              </a:ext>
            </a:extLst>
          </p:cNvPr>
          <p:cNvSpPr txBox="1">
            <a:spLocks/>
          </p:cNvSpPr>
          <p:nvPr/>
        </p:nvSpPr>
        <p:spPr>
          <a:xfrm>
            <a:off x="412440" y="181789"/>
            <a:ext cx="6002483"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dirty="0">
                <a:solidFill>
                  <a:srgbClr val="FF0000"/>
                </a:solidFill>
              </a:rPr>
              <a:t>Il processo consulenziale: fasi</a:t>
            </a:r>
          </a:p>
        </p:txBody>
      </p:sp>
      <p:graphicFrame>
        <p:nvGraphicFramePr>
          <p:cNvPr id="7" name="Diagramma 6">
            <a:extLst>
              <a:ext uri="{FF2B5EF4-FFF2-40B4-BE49-F238E27FC236}">
                <a16:creationId xmlns:a16="http://schemas.microsoft.com/office/drawing/2014/main" id="{30A130B5-0DB9-6BB5-7B5B-98A3E49C3C4F}"/>
              </a:ext>
            </a:extLst>
          </p:cNvPr>
          <p:cNvGraphicFramePr/>
          <p:nvPr>
            <p:extLst>
              <p:ext uri="{D42A27DB-BD31-4B8C-83A1-F6EECF244321}">
                <p14:modId xmlns:p14="http://schemas.microsoft.com/office/powerpoint/2010/main" val="4169625076"/>
              </p:ext>
            </p:extLst>
          </p:nvPr>
        </p:nvGraphicFramePr>
        <p:xfrm>
          <a:off x="1118646" y="-866913"/>
          <a:ext cx="70825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asellaDiTesto 11">
            <a:extLst>
              <a:ext uri="{FF2B5EF4-FFF2-40B4-BE49-F238E27FC236}">
                <a16:creationId xmlns:a16="http://schemas.microsoft.com/office/drawing/2014/main" id="{3644FDFA-2DA3-1A07-F7A2-405FCE97F016}"/>
              </a:ext>
            </a:extLst>
          </p:cNvPr>
          <p:cNvSpPr txBox="1"/>
          <p:nvPr/>
        </p:nvSpPr>
        <p:spPr>
          <a:xfrm>
            <a:off x="1013509" y="2012837"/>
            <a:ext cx="2902666" cy="2769989"/>
          </a:xfrm>
          <a:prstGeom prst="rect">
            <a:avLst/>
          </a:prstGeom>
          <a:noFill/>
        </p:spPr>
        <p:txBody>
          <a:bodyPr wrap="square" rtlCol="0">
            <a:spAutoFit/>
          </a:bodyPr>
          <a:lstStyle/>
          <a:p>
            <a:pPr defTabSz="457223" fontAlgn="auto">
              <a:spcBef>
                <a:spcPts val="0"/>
              </a:spcBef>
              <a:spcAft>
                <a:spcPts val="0"/>
              </a:spcAft>
            </a:pPr>
            <a:r>
              <a:rPr lang="it-IT" sz="1100" b="1">
                <a:solidFill>
                  <a:srgbClr val="002060"/>
                </a:solidFill>
                <a:latin typeface="+mn-lt"/>
                <a:cs typeface="Arial" panose="020B0604020202020204" pitchFamily="34" charset="0"/>
              </a:rPr>
              <a:t>SOTTOFASI</a:t>
            </a:r>
          </a:p>
          <a:p>
            <a:pPr marL="142883" indent="-142883" defTabSz="457223" fontAlgn="auto">
              <a:spcBef>
                <a:spcPts val="0"/>
              </a:spcBef>
              <a:spcAft>
                <a:spcPts val="0"/>
              </a:spcAft>
              <a:buFont typeface="Arial" panose="020B0604020202020204" pitchFamily="34" charset="0"/>
              <a:buChar char="•"/>
            </a:pPr>
            <a:r>
              <a:rPr lang="it-IT" sz="1100">
                <a:solidFill>
                  <a:srgbClr val="002060"/>
                </a:solidFill>
                <a:latin typeface="+mn-lt"/>
                <a:cs typeface="Arial" panose="020B0604020202020204" pitchFamily="34" charset="0"/>
              </a:rPr>
              <a:t>Ricerca del candidato tramite matching: IOLAVORO, stampe selettive, segnalazione da preselezione</a:t>
            </a:r>
          </a:p>
          <a:p>
            <a:pPr marL="142883" indent="-142883" defTabSz="457223" fontAlgn="auto">
              <a:spcBef>
                <a:spcPts val="0"/>
              </a:spcBef>
              <a:spcAft>
                <a:spcPts val="0"/>
              </a:spcAft>
              <a:buFont typeface="Arial" panose="020B0604020202020204" pitchFamily="34" charset="0"/>
              <a:buChar char="•"/>
            </a:pPr>
            <a:r>
              <a:rPr lang="it-IT" sz="1100">
                <a:solidFill>
                  <a:srgbClr val="002060"/>
                </a:solidFill>
                <a:latin typeface="+mn-lt"/>
                <a:cs typeface="Arial" panose="020B0604020202020204" pitchFamily="34" charset="0"/>
              </a:rPr>
              <a:t>Attivazione ricerca e selezione candidati</a:t>
            </a:r>
          </a:p>
          <a:p>
            <a:pPr marL="457223" lvl="1" indent="-142883" defTabSz="457223" fontAlgn="auto">
              <a:spcBef>
                <a:spcPts val="0"/>
              </a:spcBef>
              <a:spcAft>
                <a:spcPts val="0"/>
              </a:spcAft>
              <a:buFont typeface="Arial" panose="020B0604020202020204" pitchFamily="34" charset="0"/>
              <a:buChar char="•"/>
            </a:pPr>
            <a:r>
              <a:rPr lang="it-IT" sz="1100">
                <a:solidFill>
                  <a:srgbClr val="002060"/>
                </a:solidFill>
                <a:latin typeface="+mn-lt"/>
                <a:cs typeface="Arial" panose="020B0604020202020204" pitchFamily="34" charset="0"/>
              </a:rPr>
              <a:t>Colloquio </a:t>
            </a:r>
          </a:p>
          <a:p>
            <a:pPr marL="0" lvl="1" indent="-142883" defTabSz="457223" fontAlgn="auto">
              <a:spcBef>
                <a:spcPts val="0"/>
              </a:spcBef>
              <a:spcAft>
                <a:spcPts val="0"/>
              </a:spcAft>
              <a:buFont typeface="Arial" panose="020B0604020202020204" pitchFamily="34" charset="0"/>
              <a:buChar char="•"/>
            </a:pPr>
            <a:r>
              <a:rPr lang="it-IT" sz="1100">
                <a:solidFill>
                  <a:srgbClr val="002060"/>
                </a:solidFill>
                <a:latin typeface="+mn-lt"/>
                <a:cs typeface="Arial" panose="020B0604020202020204" pitchFamily="34" charset="0"/>
              </a:rPr>
              <a:t>Presentazione rosa candidati</a:t>
            </a:r>
          </a:p>
          <a:p>
            <a:pPr marL="457223" lvl="3" indent="-142883" defTabSz="457223" fontAlgn="auto">
              <a:spcBef>
                <a:spcPts val="0"/>
              </a:spcBef>
              <a:spcAft>
                <a:spcPts val="0"/>
              </a:spcAft>
              <a:buFont typeface="Arial" panose="020B0604020202020204" pitchFamily="34" charset="0"/>
              <a:buChar char="•"/>
            </a:pPr>
            <a:r>
              <a:rPr lang="it-IT" sz="1100">
                <a:solidFill>
                  <a:srgbClr val="002060"/>
                </a:solidFill>
                <a:latin typeface="+mn-lt"/>
                <a:cs typeface="Arial" panose="020B0604020202020204" pitchFamily="34" charset="0"/>
              </a:rPr>
              <a:t>Sintesi dei profili (nota aggiuntiva del perché è stato selezionato quello specifico profilo – valorizzazione del profilo, incentivo contratto)</a:t>
            </a:r>
          </a:p>
          <a:p>
            <a:pPr marL="0" lvl="3" indent="-142883" defTabSz="457223" fontAlgn="auto">
              <a:spcBef>
                <a:spcPts val="0"/>
              </a:spcBef>
              <a:spcAft>
                <a:spcPts val="0"/>
              </a:spcAft>
              <a:buFont typeface="Arial" panose="020B0604020202020204" pitchFamily="34" charset="0"/>
              <a:buChar char="•"/>
            </a:pPr>
            <a:r>
              <a:rPr lang="it-IT" sz="1100">
                <a:solidFill>
                  <a:srgbClr val="002060"/>
                </a:solidFill>
                <a:latin typeface="+mn-lt"/>
                <a:cs typeface="Arial" panose="020B0604020202020204" pitchFamily="34" charset="0"/>
              </a:rPr>
              <a:t>Attivazione di servizi interni ed esterni dedicati</a:t>
            </a:r>
          </a:p>
          <a:p>
            <a:pPr marL="0" lvl="3" indent="-142883" defTabSz="457223" fontAlgn="auto">
              <a:spcBef>
                <a:spcPts val="0"/>
              </a:spcBef>
              <a:spcAft>
                <a:spcPts val="0"/>
              </a:spcAft>
              <a:buFont typeface="Arial" panose="020B0604020202020204" pitchFamily="34" charset="0"/>
              <a:buChar char="•"/>
            </a:pPr>
            <a:r>
              <a:rPr lang="it-IT" sz="1100">
                <a:solidFill>
                  <a:srgbClr val="002060"/>
                </a:solidFill>
                <a:latin typeface="+mn-lt"/>
                <a:cs typeface="Arial" panose="020B0604020202020204" pitchFamily="34" charset="0"/>
              </a:rPr>
              <a:t>SAL</a:t>
            </a:r>
          </a:p>
          <a:p>
            <a:pPr marL="0" lvl="1" defTabSz="457223" fontAlgn="auto">
              <a:spcBef>
                <a:spcPts val="0"/>
              </a:spcBef>
              <a:spcAft>
                <a:spcPts val="0"/>
              </a:spcAft>
            </a:pPr>
            <a:endParaRPr lang="it-IT" sz="1000">
              <a:solidFill>
                <a:srgbClr val="002060"/>
              </a:solidFill>
              <a:latin typeface="Arial" panose="020B0604020202020204" pitchFamily="34" charset="0"/>
              <a:cs typeface="Arial" panose="020B0604020202020204" pitchFamily="34" charset="0"/>
            </a:endParaRPr>
          </a:p>
          <a:p>
            <a:pPr marL="228611" lvl="1" defTabSz="457223" fontAlgn="auto">
              <a:spcBef>
                <a:spcPts val="0"/>
              </a:spcBef>
              <a:spcAft>
                <a:spcPts val="0"/>
              </a:spcAft>
            </a:pPr>
            <a:endParaRPr lang="it-IT" sz="1000">
              <a:solidFill>
                <a:srgbClr val="002060"/>
              </a:solidFill>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C4057354-80CC-E02F-C7AE-681377CBF96D}"/>
              </a:ext>
            </a:extLst>
          </p:cNvPr>
          <p:cNvSpPr txBox="1"/>
          <p:nvPr/>
        </p:nvSpPr>
        <p:spPr>
          <a:xfrm>
            <a:off x="5109029" y="2017486"/>
            <a:ext cx="2852600" cy="2708434"/>
          </a:xfrm>
          <a:prstGeom prst="rect">
            <a:avLst/>
          </a:prstGeom>
          <a:noFill/>
        </p:spPr>
        <p:txBody>
          <a:bodyPr wrap="square" rtlCol="0">
            <a:spAutoFit/>
          </a:bodyPr>
          <a:lstStyle/>
          <a:p>
            <a:pPr marL="0" lvl="1" defTabSz="457223" fontAlgn="auto">
              <a:spcBef>
                <a:spcPts val="0"/>
              </a:spcBef>
              <a:spcAft>
                <a:spcPts val="0"/>
              </a:spcAft>
            </a:pPr>
            <a:r>
              <a:rPr lang="it-IT" sz="1100" b="1">
                <a:solidFill>
                  <a:srgbClr val="002060"/>
                </a:solidFill>
                <a:latin typeface="+mn-lt"/>
                <a:cs typeface="Arial" panose="020B0604020202020204" pitchFamily="34" charset="0"/>
              </a:rPr>
              <a:t>BEST PRACTICE – IDEE PER IL FUTURO</a:t>
            </a:r>
          </a:p>
          <a:p>
            <a:pPr marL="0" lvl="1" defTabSz="457223" fontAlgn="auto">
              <a:spcBef>
                <a:spcPts val="0"/>
              </a:spcBef>
              <a:spcAft>
                <a:spcPts val="0"/>
              </a:spcAft>
            </a:pPr>
            <a:endParaRPr lang="it-IT" sz="1100">
              <a:solidFill>
                <a:srgbClr val="002060"/>
              </a:solidFill>
              <a:latin typeface="+mn-lt"/>
              <a:cs typeface="Arial" panose="020B0604020202020204" pitchFamily="34" charset="0"/>
            </a:endParaRPr>
          </a:p>
          <a:p>
            <a:pPr marL="122237" lvl="1" indent="-171450" defTabSz="457223" fontAlgn="auto">
              <a:spcBef>
                <a:spcPts val="0"/>
              </a:spcBef>
              <a:spcAft>
                <a:spcPts val="0"/>
              </a:spcAft>
              <a:buFont typeface="Arial" panose="020B0604020202020204" pitchFamily="34" charset="0"/>
              <a:buChar char="•"/>
            </a:pPr>
            <a:r>
              <a:rPr lang="it-IT" sz="1100">
                <a:solidFill>
                  <a:srgbClr val="FF0000"/>
                </a:solidFill>
                <a:latin typeface="+mn-lt"/>
                <a:cs typeface="Arial" panose="020B0604020202020204" pitchFamily="34" charset="0"/>
              </a:rPr>
              <a:t>Pubblicazione annunci (newsletter, piattaforme) </a:t>
            </a:r>
          </a:p>
          <a:p>
            <a:pPr marL="171458" lvl="1" indent="-171458" defTabSz="457223" fontAlgn="auto">
              <a:spcBef>
                <a:spcPts val="0"/>
              </a:spcBef>
              <a:spcAft>
                <a:spcPts val="0"/>
              </a:spcAft>
              <a:buFont typeface="Arial" panose="020B0604020202020204" pitchFamily="34" charset="0"/>
              <a:buChar char="•"/>
            </a:pPr>
            <a:r>
              <a:rPr lang="it-IT" sz="1100">
                <a:solidFill>
                  <a:srgbClr val="FF0000"/>
                </a:solidFill>
                <a:latin typeface="+mn-lt"/>
                <a:cs typeface="Arial" panose="020B0604020202020204" pitchFamily="34" charset="0"/>
              </a:rPr>
              <a:t>Preselezione da banca dati</a:t>
            </a:r>
          </a:p>
          <a:p>
            <a:pPr marL="171458" lvl="1" indent="-171458" defTabSz="457223" fontAlgn="auto">
              <a:spcBef>
                <a:spcPts val="0"/>
              </a:spcBef>
              <a:spcAft>
                <a:spcPts val="0"/>
              </a:spcAft>
              <a:buFont typeface="Arial" panose="020B0604020202020204" pitchFamily="34" charset="0"/>
              <a:buChar char="•"/>
            </a:pPr>
            <a:r>
              <a:rPr lang="it-IT" sz="1100">
                <a:solidFill>
                  <a:srgbClr val="FF0000"/>
                </a:solidFill>
                <a:latin typeface="+mn-lt"/>
                <a:cs typeface="Arial" panose="020B0604020202020204" pitchFamily="34" charset="0"/>
              </a:rPr>
              <a:t>Raccolta candidature e screening CV</a:t>
            </a:r>
          </a:p>
          <a:p>
            <a:pPr marL="171458" lvl="1" indent="-171458" defTabSz="457223" fontAlgn="auto">
              <a:spcBef>
                <a:spcPts val="0"/>
              </a:spcBef>
              <a:spcAft>
                <a:spcPts val="0"/>
              </a:spcAft>
              <a:buFont typeface="Arial" panose="020B0604020202020204" pitchFamily="34" charset="0"/>
              <a:buChar char="•"/>
            </a:pPr>
            <a:r>
              <a:rPr lang="it-IT" sz="1100">
                <a:solidFill>
                  <a:srgbClr val="FF0000"/>
                </a:solidFill>
                <a:latin typeface="+mn-lt"/>
                <a:cs typeface="Arial" panose="020B0604020202020204" pitchFamily="34" charset="0"/>
              </a:rPr>
              <a:t>Attivare due ricerche quando la ricerca originale e troppo difficile</a:t>
            </a:r>
          </a:p>
          <a:p>
            <a:pPr marL="171458" lvl="1"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rPr>
              <a:t>Migliorare comunicazione</a:t>
            </a:r>
          </a:p>
          <a:p>
            <a:pPr marL="171458" lvl="1"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rPr>
              <a:t>Riunione di coordinamento quindicinale</a:t>
            </a:r>
          </a:p>
          <a:p>
            <a:pPr marL="171458" lvl="1"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rPr>
              <a:t>Snellire matching (no limiti 100)</a:t>
            </a:r>
          </a:p>
          <a:p>
            <a:pPr marL="171458" lvl="1"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rPr>
              <a:t>Condivisione ricerche con altri CPI limitrofi</a:t>
            </a:r>
          </a:p>
          <a:p>
            <a:pPr marL="171458" lvl="1"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sym typeface="Wingdings" panose="05000000000000000000" pitchFamily="2" charset="2"/>
              </a:rPr>
              <a:t>Condividere step temporali di avanzamento selezione</a:t>
            </a:r>
            <a:endParaRPr lang="it-IT" sz="1100">
              <a:solidFill>
                <a:srgbClr val="FF0000"/>
              </a:solidFill>
              <a:latin typeface="+mn-lt"/>
              <a:cs typeface="Arial" panose="020B0604020202020204" pitchFamily="34" charset="0"/>
            </a:endParaRPr>
          </a:p>
          <a:p>
            <a:endParaRPr lang="it-IT"/>
          </a:p>
        </p:txBody>
      </p:sp>
    </p:spTree>
    <p:extLst>
      <p:ext uri="{BB962C8B-B14F-4D97-AF65-F5344CB8AC3E}">
        <p14:creationId xmlns:p14="http://schemas.microsoft.com/office/powerpoint/2010/main" val="2015447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84848"/>
            <a:ext cx="10025239" cy="758653"/>
          </a:xfrm>
          <a:prstGeom prst="rect">
            <a:avLst/>
          </a:prstGeom>
        </p:spPr>
      </p:pic>
      <p:sp>
        <p:nvSpPr>
          <p:cNvPr id="14" name="Rettangolo 13">
            <a:extLst>
              <a:ext uri="{FF2B5EF4-FFF2-40B4-BE49-F238E27FC236}">
                <a16:creationId xmlns:a16="http://schemas.microsoft.com/office/drawing/2014/main" id="{826EF0FC-CA17-AF3E-1008-B463A9823A1A}"/>
              </a:ext>
            </a:extLst>
          </p:cNvPr>
          <p:cNvSpPr/>
          <p:nvPr/>
        </p:nvSpPr>
        <p:spPr>
          <a:xfrm>
            <a:off x="5052029" y="2778034"/>
            <a:ext cx="1238864" cy="507831"/>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dell’organizzazione delle imprese</a:t>
            </a:r>
          </a:p>
        </p:txBody>
      </p:sp>
      <p:sp>
        <p:nvSpPr>
          <p:cNvPr id="15" name="Rettangolo 14">
            <a:extLst>
              <a:ext uri="{FF2B5EF4-FFF2-40B4-BE49-F238E27FC236}">
                <a16:creationId xmlns:a16="http://schemas.microsoft.com/office/drawing/2014/main" id="{C5E06116-E66F-3E95-FB73-AA9135E7C28A}"/>
              </a:ext>
            </a:extLst>
          </p:cNvPr>
          <p:cNvSpPr/>
          <p:nvPr/>
        </p:nvSpPr>
        <p:spPr>
          <a:xfrm>
            <a:off x="4680709" y="1917320"/>
            <a:ext cx="1065053" cy="369332"/>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 mercato</a:t>
            </a:r>
          </a:p>
        </p:txBody>
      </p:sp>
      <p:sp>
        <p:nvSpPr>
          <p:cNvPr id="26" name="Titolo 8">
            <a:extLst>
              <a:ext uri="{FF2B5EF4-FFF2-40B4-BE49-F238E27FC236}">
                <a16:creationId xmlns:a16="http://schemas.microsoft.com/office/drawing/2014/main" id="{405E6E38-9C29-A209-8CF0-6B3950ABBF6A}"/>
              </a:ext>
            </a:extLst>
          </p:cNvPr>
          <p:cNvSpPr txBox="1">
            <a:spLocks/>
          </p:cNvSpPr>
          <p:nvPr/>
        </p:nvSpPr>
        <p:spPr>
          <a:xfrm>
            <a:off x="412440" y="181789"/>
            <a:ext cx="6002483"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dirty="0">
                <a:solidFill>
                  <a:srgbClr val="FF0000"/>
                </a:solidFill>
              </a:rPr>
              <a:t>Il processo consulenziale: fasi</a:t>
            </a:r>
          </a:p>
        </p:txBody>
      </p:sp>
      <p:graphicFrame>
        <p:nvGraphicFramePr>
          <p:cNvPr id="7" name="Diagramma 6">
            <a:extLst>
              <a:ext uri="{FF2B5EF4-FFF2-40B4-BE49-F238E27FC236}">
                <a16:creationId xmlns:a16="http://schemas.microsoft.com/office/drawing/2014/main" id="{30A130B5-0DB9-6BB5-7B5B-98A3E49C3C4F}"/>
              </a:ext>
            </a:extLst>
          </p:cNvPr>
          <p:cNvGraphicFramePr/>
          <p:nvPr/>
        </p:nvGraphicFramePr>
        <p:xfrm>
          <a:off x="1118646" y="-866913"/>
          <a:ext cx="70825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a:extLst>
              <a:ext uri="{FF2B5EF4-FFF2-40B4-BE49-F238E27FC236}">
                <a16:creationId xmlns:a16="http://schemas.microsoft.com/office/drawing/2014/main" id="{5E9E13F1-97B3-A072-7D8B-3F99B56ED526}"/>
              </a:ext>
            </a:extLst>
          </p:cNvPr>
          <p:cNvSpPr txBox="1"/>
          <p:nvPr/>
        </p:nvSpPr>
        <p:spPr>
          <a:xfrm>
            <a:off x="1133741" y="2224036"/>
            <a:ext cx="3438259" cy="1107996"/>
          </a:xfrm>
          <a:prstGeom prst="rect">
            <a:avLst/>
          </a:prstGeom>
          <a:noFill/>
        </p:spPr>
        <p:txBody>
          <a:bodyPr wrap="square" rtlCol="0">
            <a:spAutoFit/>
          </a:bodyPr>
          <a:lstStyle/>
          <a:p>
            <a:pPr algn="just" defTabSz="457223" fontAlgn="auto">
              <a:spcBef>
                <a:spcPts val="0"/>
              </a:spcBef>
              <a:spcAft>
                <a:spcPts val="0"/>
              </a:spcAft>
            </a:pPr>
            <a:r>
              <a:rPr lang="it-IT" sz="1100" b="1" dirty="0">
                <a:solidFill>
                  <a:srgbClr val="002060"/>
                </a:solidFill>
                <a:latin typeface="+mn-lt"/>
                <a:cs typeface="Arial" panose="020B0604020202020204" pitchFamily="34" charset="0"/>
              </a:rPr>
              <a:t>SOTTOFASI</a:t>
            </a:r>
          </a:p>
          <a:p>
            <a:pPr algn="just" defTabSz="457223" fontAlgn="auto">
              <a:spcBef>
                <a:spcPts val="0"/>
              </a:spcBef>
              <a:spcAft>
                <a:spcPts val="0"/>
              </a:spcAft>
            </a:pPr>
            <a:endParaRPr lang="it-IT" sz="1100" dirty="0">
              <a:solidFill>
                <a:srgbClr val="002060"/>
              </a:solidFill>
              <a:latin typeface="+mn-lt"/>
              <a:cs typeface="Arial" panose="020B0604020202020204" pitchFamily="34" charset="0"/>
            </a:endParaRPr>
          </a:p>
          <a:p>
            <a:pPr marL="171458" indent="-171458" algn="just" defTabSz="457223" fontAlgn="auto">
              <a:spcBef>
                <a:spcPts val="0"/>
              </a:spcBef>
              <a:spcAft>
                <a:spcPts val="0"/>
              </a:spcAft>
              <a:buFont typeface="Arial" panose="020B0604020202020204" pitchFamily="34" charset="0"/>
              <a:buChar char="•"/>
            </a:pPr>
            <a:r>
              <a:rPr lang="it-IT" sz="1100" dirty="0">
                <a:solidFill>
                  <a:srgbClr val="002060"/>
                </a:solidFill>
                <a:latin typeface="+mn-lt"/>
                <a:cs typeface="Arial" panose="020B0604020202020204" pitchFamily="34" charset="0"/>
              </a:rPr>
              <a:t>Richiesta di feedback per condividere risultato con azienda. </a:t>
            </a:r>
          </a:p>
          <a:p>
            <a:pPr marL="400070" lvl="1" indent="-171458" algn="just" defTabSz="457223" fontAlgn="auto">
              <a:spcBef>
                <a:spcPts val="0"/>
              </a:spcBef>
              <a:spcAft>
                <a:spcPts val="0"/>
              </a:spcAft>
              <a:buFont typeface="Arial" panose="020B0604020202020204" pitchFamily="34" charset="0"/>
              <a:buChar char="•"/>
            </a:pPr>
            <a:r>
              <a:rPr lang="it-IT" sz="1100" dirty="0">
                <a:solidFill>
                  <a:srgbClr val="002060"/>
                </a:solidFill>
                <a:latin typeface="+mn-lt"/>
                <a:cs typeface="Arial" panose="020B0604020202020204" pitchFamily="34" charset="0"/>
              </a:rPr>
              <a:t>Calendarizzare dei contatti</a:t>
            </a:r>
          </a:p>
          <a:p>
            <a:pPr marL="171458" indent="-171458" algn="just" defTabSz="457223" fontAlgn="auto">
              <a:spcBef>
                <a:spcPts val="0"/>
              </a:spcBef>
              <a:spcAft>
                <a:spcPts val="0"/>
              </a:spcAft>
              <a:buFont typeface="Arial" panose="020B0604020202020204" pitchFamily="34" charset="0"/>
              <a:buChar char="•"/>
            </a:pPr>
            <a:r>
              <a:rPr lang="it-IT" sz="1100" dirty="0">
                <a:solidFill>
                  <a:srgbClr val="002060"/>
                </a:solidFill>
                <a:latin typeface="+mn-lt"/>
                <a:cs typeface="Arial" panose="020B0604020202020204" pitchFamily="34" charset="0"/>
              </a:rPr>
              <a:t>Aggiornamento dei feedback sui sistemi</a:t>
            </a:r>
          </a:p>
        </p:txBody>
      </p:sp>
      <p:sp>
        <p:nvSpPr>
          <p:cNvPr id="10" name="CasellaDiTesto 9">
            <a:extLst>
              <a:ext uri="{FF2B5EF4-FFF2-40B4-BE49-F238E27FC236}">
                <a16:creationId xmlns:a16="http://schemas.microsoft.com/office/drawing/2014/main" id="{E161A5AE-092A-2EBB-BE39-E130AE49A867}"/>
              </a:ext>
            </a:extLst>
          </p:cNvPr>
          <p:cNvSpPr txBox="1"/>
          <p:nvPr/>
        </p:nvSpPr>
        <p:spPr>
          <a:xfrm>
            <a:off x="4976203" y="2042925"/>
            <a:ext cx="3209984" cy="2123658"/>
          </a:xfrm>
          <a:prstGeom prst="rect">
            <a:avLst/>
          </a:prstGeom>
          <a:noFill/>
        </p:spPr>
        <p:txBody>
          <a:bodyPr wrap="square" rtlCol="0">
            <a:spAutoFit/>
          </a:bodyPr>
          <a:lstStyle/>
          <a:p>
            <a:pPr defTabSz="457223" fontAlgn="auto">
              <a:spcBef>
                <a:spcPts val="0"/>
              </a:spcBef>
              <a:spcAft>
                <a:spcPts val="0"/>
              </a:spcAft>
              <a:defRPr/>
            </a:pPr>
            <a:r>
              <a:rPr lang="it-IT" sz="1100" b="1">
                <a:solidFill>
                  <a:srgbClr val="002060"/>
                </a:solidFill>
                <a:latin typeface="+mn-lt"/>
                <a:cs typeface="Arial" panose="020B0604020202020204" pitchFamily="34" charset="0"/>
              </a:rPr>
              <a:t>BEST PRACTICE – IDEE PER IL FUTURO</a:t>
            </a:r>
            <a:r>
              <a:rPr lang="it-IT" sz="1100">
                <a:solidFill>
                  <a:srgbClr val="002060"/>
                </a:solidFill>
                <a:latin typeface="+mn-lt"/>
                <a:cs typeface="Arial" panose="020B0604020202020204" pitchFamily="34" charset="0"/>
              </a:rPr>
              <a:t>:</a:t>
            </a:r>
          </a:p>
          <a:p>
            <a:pPr marL="171458"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rPr>
              <a:t>Stabilire con l’azienda i tempi di feedback e metodi</a:t>
            </a:r>
          </a:p>
          <a:p>
            <a:pPr marL="171458"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rPr>
              <a:t>Monitorare il candidato post assunzione (contratto e fedeltà promesse)</a:t>
            </a:r>
          </a:p>
          <a:p>
            <a:pPr marL="171458"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rPr>
              <a:t>Sottoporre questionario per spunti di miglioramento</a:t>
            </a:r>
          </a:p>
          <a:p>
            <a:pPr marL="171458"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rPr>
              <a:t>Monitorare e condividere i risultati con i colleghi </a:t>
            </a:r>
            <a:r>
              <a:rPr lang="it-IT" sz="1100">
                <a:solidFill>
                  <a:srgbClr val="FF0000"/>
                </a:solidFill>
                <a:latin typeface="+mn-lt"/>
                <a:cs typeface="Arial" panose="020B0604020202020204" pitchFamily="34" charset="0"/>
                <a:sym typeface="Wingdings" panose="05000000000000000000" pitchFamily="2" charset="2"/>
              </a:rPr>
              <a:t> la bacheca dei successi</a:t>
            </a:r>
          </a:p>
          <a:p>
            <a:pPr marL="171458"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sym typeface="Wingdings" panose="05000000000000000000" pitchFamily="2" charset="2"/>
              </a:rPr>
              <a:t>Valutazione condivisa dei candidati inviati e non scelti</a:t>
            </a:r>
          </a:p>
          <a:p>
            <a:pPr marL="171458" indent="-171458" defTabSz="457223" fontAlgn="auto">
              <a:spcBef>
                <a:spcPts val="0"/>
              </a:spcBef>
              <a:spcAft>
                <a:spcPts val="0"/>
              </a:spcAft>
              <a:buFont typeface="Arial" panose="020B0604020202020204" pitchFamily="34" charset="0"/>
              <a:buChar char="•"/>
              <a:defRPr/>
            </a:pPr>
            <a:r>
              <a:rPr lang="it-IT" sz="1100">
                <a:solidFill>
                  <a:srgbClr val="FF0000"/>
                </a:solidFill>
                <a:latin typeface="+mn-lt"/>
                <a:cs typeface="Arial" panose="020B0604020202020204" pitchFamily="34" charset="0"/>
                <a:sym typeface="Wingdings" panose="05000000000000000000" pitchFamily="2" charset="2"/>
              </a:rPr>
              <a:t>Creazione survey standardizzata</a:t>
            </a:r>
            <a:endParaRPr lang="it-IT" sz="1100">
              <a:solidFill>
                <a:srgbClr val="FF0000"/>
              </a:solidFill>
              <a:latin typeface="+mn-lt"/>
              <a:cs typeface="Arial" panose="020B0604020202020204" pitchFamily="34" charset="0"/>
            </a:endParaRPr>
          </a:p>
        </p:txBody>
      </p:sp>
    </p:spTree>
    <p:extLst>
      <p:ext uri="{BB962C8B-B14F-4D97-AF65-F5344CB8AC3E}">
        <p14:creationId xmlns:p14="http://schemas.microsoft.com/office/powerpoint/2010/main" val="285950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84848"/>
            <a:ext cx="10025239" cy="758653"/>
          </a:xfrm>
          <a:prstGeom prst="rect">
            <a:avLst/>
          </a:prstGeom>
        </p:spPr>
      </p:pic>
      <p:sp>
        <p:nvSpPr>
          <p:cNvPr id="14" name="Rettangolo 13">
            <a:extLst>
              <a:ext uri="{FF2B5EF4-FFF2-40B4-BE49-F238E27FC236}">
                <a16:creationId xmlns:a16="http://schemas.microsoft.com/office/drawing/2014/main" id="{826EF0FC-CA17-AF3E-1008-B463A9823A1A}"/>
              </a:ext>
            </a:extLst>
          </p:cNvPr>
          <p:cNvSpPr/>
          <p:nvPr/>
        </p:nvSpPr>
        <p:spPr>
          <a:xfrm>
            <a:off x="5052029" y="2778034"/>
            <a:ext cx="1238864" cy="507831"/>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dell’organizzazione delle imprese</a:t>
            </a:r>
          </a:p>
        </p:txBody>
      </p:sp>
      <p:sp>
        <p:nvSpPr>
          <p:cNvPr id="15" name="Rettangolo 14">
            <a:extLst>
              <a:ext uri="{FF2B5EF4-FFF2-40B4-BE49-F238E27FC236}">
                <a16:creationId xmlns:a16="http://schemas.microsoft.com/office/drawing/2014/main" id="{C5E06116-E66F-3E95-FB73-AA9135E7C28A}"/>
              </a:ext>
            </a:extLst>
          </p:cNvPr>
          <p:cNvSpPr/>
          <p:nvPr/>
        </p:nvSpPr>
        <p:spPr>
          <a:xfrm>
            <a:off x="4680709" y="1917320"/>
            <a:ext cx="1065053" cy="369332"/>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 mercato</a:t>
            </a:r>
          </a:p>
        </p:txBody>
      </p:sp>
      <p:sp>
        <p:nvSpPr>
          <p:cNvPr id="12" name="CasellaDiTesto 11">
            <a:extLst>
              <a:ext uri="{FF2B5EF4-FFF2-40B4-BE49-F238E27FC236}">
                <a16:creationId xmlns:a16="http://schemas.microsoft.com/office/drawing/2014/main" id="{22A3113C-5FAC-9AAE-52CC-DAC457F2F38B}"/>
              </a:ext>
            </a:extLst>
          </p:cNvPr>
          <p:cNvSpPr txBox="1"/>
          <p:nvPr/>
        </p:nvSpPr>
        <p:spPr>
          <a:xfrm>
            <a:off x="655069" y="640910"/>
            <a:ext cx="5730677" cy="4297330"/>
          </a:xfrm>
          <a:prstGeom prst="rect">
            <a:avLst/>
          </a:prstGeom>
          <a:noFill/>
        </p:spPr>
        <p:txBody>
          <a:bodyPr wrap="square" rtlCol="0">
            <a:spAutoFit/>
          </a:bodyPr>
          <a:lstStyle/>
          <a:p>
            <a:pPr marL="450079" indent="-360380" defTabSz="457223" fontAlgn="auto">
              <a:lnSpc>
                <a:spcPct val="150000"/>
              </a:lnSpc>
              <a:spcBef>
                <a:spcPts val="300"/>
              </a:spcBef>
              <a:spcAft>
                <a:spcPts val="0"/>
              </a:spcAft>
              <a:buFontTx/>
              <a:buAutoNum type="arabicPeriod"/>
            </a:pPr>
            <a:r>
              <a:rPr lang="it-IT" altLang="it-IT" sz="1350">
                <a:solidFill>
                  <a:schemeClr val="accent1">
                    <a:lumMod val="75000"/>
                  </a:schemeClr>
                </a:solidFill>
                <a:latin typeface="+mn-lt"/>
                <a:cs typeface="Arial" panose="020B0604020202020204" pitchFamily="34" charset="0"/>
              </a:rPr>
              <a:t>Breve presentazione dei partecipanti all’incontro</a:t>
            </a:r>
            <a:endParaRPr lang="it-IT" sz="1350">
              <a:solidFill>
                <a:schemeClr val="accent1">
                  <a:lumMod val="75000"/>
                </a:schemeClr>
              </a:solidFill>
              <a:latin typeface="+mn-lt"/>
              <a:cs typeface="Arial" panose="020B0604020202020204" pitchFamily="34" charset="0"/>
            </a:endParaRPr>
          </a:p>
          <a:p>
            <a:pPr marL="450079" indent="-360380" defTabSz="457223" fontAlgn="auto">
              <a:lnSpc>
                <a:spcPct val="150000"/>
              </a:lnSpc>
              <a:spcBef>
                <a:spcPts val="300"/>
              </a:spcBef>
              <a:spcAft>
                <a:spcPts val="0"/>
              </a:spcAft>
              <a:buFont typeface="+mj-lt"/>
              <a:buAutoNum type="arabicPeriod"/>
            </a:pPr>
            <a:r>
              <a:rPr lang="it-IT" sz="1350">
                <a:solidFill>
                  <a:schemeClr val="accent1">
                    <a:lumMod val="75000"/>
                  </a:schemeClr>
                </a:solidFill>
                <a:latin typeface="+mn-lt"/>
                <a:cs typeface="Arial" panose="020B0604020202020204" pitchFamily="34" charset="0"/>
              </a:rPr>
              <a:t>Condivisione degli obiettivi dell’incontro</a:t>
            </a:r>
          </a:p>
          <a:p>
            <a:pPr marL="450079" indent="-360380" defTabSz="457223" fontAlgn="auto">
              <a:lnSpc>
                <a:spcPct val="150000"/>
              </a:lnSpc>
              <a:spcBef>
                <a:spcPts val="300"/>
              </a:spcBef>
              <a:spcAft>
                <a:spcPts val="0"/>
              </a:spcAft>
              <a:buFont typeface="+mj-lt"/>
              <a:buAutoNum type="arabicPeriod"/>
            </a:pPr>
            <a:r>
              <a:rPr lang="it-IT" sz="1350">
                <a:solidFill>
                  <a:schemeClr val="accent1">
                    <a:lumMod val="75000"/>
                  </a:schemeClr>
                </a:solidFill>
                <a:latin typeface="+mn-lt"/>
                <a:cs typeface="Arial" panose="020B0604020202020204" pitchFamily="34" charset="0"/>
              </a:rPr>
              <a:t>Raccontateci di voi</a:t>
            </a:r>
          </a:p>
          <a:p>
            <a:pPr marL="404813" indent="67866" defTabSz="457223" fontAlgn="auto">
              <a:lnSpc>
                <a:spcPct val="150000"/>
              </a:lnSpc>
              <a:spcBef>
                <a:spcPts val="300"/>
              </a:spcBef>
              <a:spcAft>
                <a:spcPts val="0"/>
              </a:spcAft>
            </a:pPr>
            <a:r>
              <a:rPr lang="it-IT" sz="1350" i="1">
                <a:solidFill>
                  <a:srgbClr val="FF0000"/>
                </a:solidFill>
                <a:latin typeface="+mn-lt"/>
                <a:cs typeface="Arial" panose="020B0604020202020204" pitchFamily="34" charset="0"/>
              </a:rPr>
              <a:t>verifica delle info raccolte su SILP</a:t>
            </a:r>
            <a:endParaRPr lang="it-IT" sz="1350">
              <a:solidFill>
                <a:srgbClr val="FF0000"/>
              </a:solidFill>
              <a:latin typeface="+mn-lt"/>
              <a:cs typeface="Arial" panose="020B0604020202020204" pitchFamily="34" charset="0"/>
            </a:endParaRPr>
          </a:p>
          <a:p>
            <a:pPr marL="450079" indent="-360380" defTabSz="457223" fontAlgn="auto">
              <a:lnSpc>
                <a:spcPct val="150000"/>
              </a:lnSpc>
              <a:spcBef>
                <a:spcPts val="300"/>
              </a:spcBef>
              <a:spcAft>
                <a:spcPts val="0"/>
              </a:spcAft>
              <a:buFont typeface="+mj-lt"/>
              <a:buAutoNum type="arabicPeriod"/>
            </a:pPr>
            <a:r>
              <a:rPr lang="it-IT" sz="1350">
                <a:solidFill>
                  <a:schemeClr val="accent1">
                    <a:lumMod val="75000"/>
                  </a:schemeClr>
                </a:solidFill>
                <a:latin typeface="+mn-lt"/>
                <a:cs typeface="Arial" panose="020B0604020202020204" pitchFamily="34" charset="0"/>
              </a:rPr>
              <a:t>Come è organizzato il processo HR all’interno della vostra azienda?</a:t>
            </a:r>
          </a:p>
          <a:p>
            <a:pPr marL="450079" indent="-360380" defTabSz="457223" fontAlgn="auto">
              <a:lnSpc>
                <a:spcPct val="150000"/>
              </a:lnSpc>
              <a:spcBef>
                <a:spcPts val="300"/>
              </a:spcBef>
              <a:spcAft>
                <a:spcPts val="0"/>
              </a:spcAft>
              <a:buFont typeface="+mj-lt"/>
              <a:buAutoNum type="arabicPeriod"/>
            </a:pPr>
            <a:r>
              <a:rPr lang="it-IT" sz="1350">
                <a:solidFill>
                  <a:schemeClr val="accent1">
                    <a:lumMod val="75000"/>
                  </a:schemeClr>
                </a:solidFill>
                <a:latin typeface="+mn-lt"/>
                <a:cs typeface="Arial" panose="020B0604020202020204" pitchFamily="34" charset="0"/>
              </a:rPr>
              <a:t>Vi siete già rivolti ad altri servizi? Quali ostacoli avete incontrato? </a:t>
            </a:r>
            <a:r>
              <a:rPr lang="it-IT" sz="1350" i="1">
                <a:solidFill>
                  <a:srgbClr val="FF0000"/>
                </a:solidFill>
                <a:latin typeface="+mn-lt"/>
                <a:cs typeface="Arial" panose="020B0604020202020204" pitchFamily="34" charset="0"/>
              </a:rPr>
              <a:t>Esplorazione dei  Bisogni impliciti, latenti, ostacoli, tempi, come è cambiato il bisogno?</a:t>
            </a:r>
          </a:p>
          <a:p>
            <a:pPr marL="450079" indent="-360380" defTabSz="457223" fontAlgn="auto">
              <a:lnSpc>
                <a:spcPct val="150000"/>
              </a:lnSpc>
              <a:spcBef>
                <a:spcPts val="300"/>
              </a:spcBef>
              <a:spcAft>
                <a:spcPts val="0"/>
              </a:spcAft>
              <a:buFont typeface="+mj-lt"/>
              <a:buAutoNum type="arabicPeriod"/>
            </a:pPr>
            <a:r>
              <a:rPr lang="it-IT" sz="1350">
                <a:solidFill>
                  <a:schemeClr val="accent1">
                    <a:lumMod val="75000"/>
                  </a:schemeClr>
                </a:solidFill>
                <a:latin typeface="+mn-lt"/>
                <a:cs typeface="Arial" panose="020B0604020202020204" pitchFamily="34" charset="0"/>
              </a:rPr>
              <a:t>Come è nata l’esigenza? </a:t>
            </a:r>
          </a:p>
          <a:p>
            <a:pPr marL="450079" indent="-360380" defTabSz="457223" fontAlgn="auto">
              <a:lnSpc>
                <a:spcPct val="150000"/>
              </a:lnSpc>
              <a:spcBef>
                <a:spcPts val="300"/>
              </a:spcBef>
              <a:spcAft>
                <a:spcPts val="0"/>
              </a:spcAft>
              <a:buFont typeface="+mj-lt"/>
              <a:buAutoNum type="arabicPeriod"/>
            </a:pPr>
            <a:r>
              <a:rPr lang="it-IT" sz="1350">
                <a:solidFill>
                  <a:schemeClr val="accent1">
                    <a:lumMod val="75000"/>
                  </a:schemeClr>
                </a:solidFill>
                <a:latin typeface="+mn-lt"/>
                <a:cs typeface="Arial" panose="020B0604020202020204" pitchFamily="34" charset="0"/>
              </a:rPr>
              <a:t>Qual è la priorità? </a:t>
            </a:r>
          </a:p>
          <a:p>
            <a:pPr marL="450079" indent="-360380" defTabSz="457223" fontAlgn="auto">
              <a:lnSpc>
                <a:spcPct val="150000"/>
              </a:lnSpc>
              <a:spcBef>
                <a:spcPts val="300"/>
              </a:spcBef>
              <a:spcAft>
                <a:spcPts val="0"/>
              </a:spcAft>
              <a:buFont typeface="+mj-lt"/>
              <a:buAutoNum type="arabicPeriod"/>
            </a:pPr>
            <a:r>
              <a:rPr lang="it-IT" sz="1350">
                <a:solidFill>
                  <a:schemeClr val="accent1">
                    <a:lumMod val="75000"/>
                  </a:schemeClr>
                </a:solidFill>
                <a:latin typeface="+mn-lt"/>
                <a:cs typeface="Arial" panose="020B0604020202020204" pitchFamily="34" charset="0"/>
              </a:rPr>
              <a:t>Quali tempi vi siete dati?</a:t>
            </a:r>
          </a:p>
          <a:p>
            <a:pPr defTabSz="457223" fontAlgn="auto">
              <a:spcBef>
                <a:spcPts val="300"/>
              </a:spcBef>
              <a:spcAft>
                <a:spcPts val="0"/>
              </a:spcAft>
            </a:pPr>
            <a:endParaRPr lang="it-IT" sz="1350">
              <a:solidFill>
                <a:srgbClr val="002364"/>
              </a:solidFill>
              <a:latin typeface="+mn-lt"/>
              <a:cs typeface="Arial" panose="020B0604020202020204" pitchFamily="34" charset="0"/>
            </a:endParaRPr>
          </a:p>
          <a:p>
            <a:pPr marL="493737" defTabSz="457223" fontAlgn="auto">
              <a:spcBef>
                <a:spcPts val="300"/>
              </a:spcBef>
              <a:spcAft>
                <a:spcPts val="0"/>
              </a:spcAft>
            </a:pPr>
            <a:endParaRPr lang="it-IT" sz="1200">
              <a:solidFill>
                <a:srgbClr val="002364"/>
              </a:solidFill>
              <a:latin typeface="Arial" panose="020B0604020202020204" pitchFamily="34" charset="0"/>
              <a:cs typeface="Arial" panose="020B0604020202020204" pitchFamily="34" charset="0"/>
            </a:endParaRPr>
          </a:p>
        </p:txBody>
      </p:sp>
      <p:sp>
        <p:nvSpPr>
          <p:cNvPr id="13" name="Titolo 8">
            <a:extLst>
              <a:ext uri="{FF2B5EF4-FFF2-40B4-BE49-F238E27FC236}">
                <a16:creationId xmlns:a16="http://schemas.microsoft.com/office/drawing/2014/main" id="{8FA7BE8C-EE45-4FB8-B0C8-9275D51DF476}"/>
              </a:ext>
            </a:extLst>
          </p:cNvPr>
          <p:cNvSpPr txBox="1">
            <a:spLocks/>
          </p:cNvSpPr>
          <p:nvPr/>
        </p:nvSpPr>
        <p:spPr>
          <a:xfrm>
            <a:off x="432573" y="142082"/>
            <a:ext cx="8730576"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a:solidFill>
                  <a:srgbClr val="FF0000"/>
                </a:solidFill>
              </a:rPr>
              <a:t>Strumenti: la check list di preparazione all’incontro (1)</a:t>
            </a:r>
          </a:p>
        </p:txBody>
      </p:sp>
      <p:pic>
        <p:nvPicPr>
          <p:cNvPr id="7" name="Immagine 21">
            <a:extLst>
              <a:ext uri="{FF2B5EF4-FFF2-40B4-BE49-F238E27FC236}">
                <a16:creationId xmlns:a16="http://schemas.microsoft.com/office/drawing/2014/main" id="{5A55989F-FCA5-0899-14FA-8727BBCECD1A}"/>
              </a:ext>
            </a:extLst>
          </p:cNvPr>
          <p:cNvPicPr/>
          <p:nvPr/>
        </p:nvPicPr>
        <p:blipFill>
          <a:blip r:embed="rId3"/>
          <a:stretch/>
        </p:blipFill>
        <p:spPr>
          <a:xfrm>
            <a:off x="6596743" y="1286330"/>
            <a:ext cx="1943477" cy="1491704"/>
          </a:xfrm>
          <a:prstGeom prst="rect">
            <a:avLst/>
          </a:prstGeom>
          <a:ln w="0">
            <a:noFill/>
          </a:ln>
        </p:spPr>
      </p:pic>
      <p:sp>
        <p:nvSpPr>
          <p:cNvPr id="9" name="Rettangolo con angoli arrotondati 8">
            <a:extLst>
              <a:ext uri="{FF2B5EF4-FFF2-40B4-BE49-F238E27FC236}">
                <a16:creationId xmlns:a16="http://schemas.microsoft.com/office/drawing/2014/main" id="{B5BE01DA-4C2B-F3B2-3327-EC94C95256AC}"/>
              </a:ext>
            </a:extLst>
          </p:cNvPr>
          <p:cNvSpPr/>
          <p:nvPr/>
        </p:nvSpPr>
        <p:spPr>
          <a:xfrm>
            <a:off x="4887686" y="3563062"/>
            <a:ext cx="1498060" cy="788556"/>
          </a:xfrm>
          <a:prstGeom prst="roundRect">
            <a:avLst/>
          </a:prstGeom>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ESEMPIO</a:t>
            </a:r>
          </a:p>
        </p:txBody>
      </p:sp>
    </p:spTree>
    <p:extLst>
      <p:ext uri="{BB962C8B-B14F-4D97-AF65-F5344CB8AC3E}">
        <p14:creationId xmlns:p14="http://schemas.microsoft.com/office/powerpoint/2010/main" val="3205676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3454" y="225958"/>
            <a:ext cx="271002" cy="271619"/>
            <a:chOff x="0" y="0"/>
            <a:chExt cx="1675130" cy="1678940"/>
          </a:xfrm>
        </p:grpSpPr>
        <p:sp>
          <p:nvSpPr>
            <p:cNvPr id="3" name="Freeform 3"/>
            <p:cNvSpPr/>
            <p:nvPr/>
          </p:nvSpPr>
          <p:spPr>
            <a:xfrm>
              <a:off x="92710" y="106680"/>
              <a:ext cx="1570990" cy="1559560"/>
            </a:xfrm>
            <a:custGeom>
              <a:avLst/>
              <a:gdLst/>
              <a:ahLst/>
              <a:cxnLst/>
              <a:rect l="l" t="t" r="r" b="b"/>
              <a:pathLst>
                <a:path w="1570990" h="1559560">
                  <a:moveTo>
                    <a:pt x="1544320" y="1370330"/>
                  </a:moveTo>
                  <a:cubicBezTo>
                    <a:pt x="1544320" y="1457960"/>
                    <a:pt x="1468120" y="1529080"/>
                    <a:pt x="1386840" y="1529080"/>
                  </a:cubicBezTo>
                  <a:lnTo>
                    <a:pt x="66040" y="1529080"/>
                  </a:lnTo>
                  <a:cubicBezTo>
                    <a:pt x="43180" y="1529080"/>
                    <a:pt x="20320" y="1524000"/>
                    <a:pt x="0" y="1515110"/>
                  </a:cubicBezTo>
                  <a:cubicBezTo>
                    <a:pt x="26670" y="1543050"/>
                    <a:pt x="63500" y="1559560"/>
                    <a:pt x="104140" y="1559560"/>
                  </a:cubicBezTo>
                  <a:lnTo>
                    <a:pt x="1424940" y="1559560"/>
                  </a:lnTo>
                  <a:cubicBezTo>
                    <a:pt x="1504950" y="1559560"/>
                    <a:pt x="1570990" y="1493520"/>
                    <a:pt x="1570990" y="1413510"/>
                  </a:cubicBezTo>
                  <a:lnTo>
                    <a:pt x="1570990" y="95250"/>
                  </a:lnTo>
                  <a:cubicBezTo>
                    <a:pt x="1570990" y="58420"/>
                    <a:pt x="1557020" y="25400"/>
                    <a:pt x="1535430" y="0"/>
                  </a:cubicBezTo>
                  <a:cubicBezTo>
                    <a:pt x="1541780" y="16510"/>
                    <a:pt x="1544320" y="34290"/>
                    <a:pt x="1544320" y="52070"/>
                  </a:cubicBezTo>
                  <a:lnTo>
                    <a:pt x="1544320" y="1370330"/>
                  </a:lnTo>
                  <a:lnTo>
                    <a:pt x="1544320" y="1370330"/>
                  </a:lnTo>
                  <a:close/>
                </a:path>
              </a:pathLst>
            </a:custGeom>
            <a:solidFill>
              <a:srgbClr val="FFFFFF"/>
            </a:solidFill>
          </p:spPr>
        </p:sp>
        <p:sp>
          <p:nvSpPr>
            <p:cNvPr id="4" name="Freeform 4"/>
            <p:cNvSpPr/>
            <p:nvPr/>
          </p:nvSpPr>
          <p:spPr>
            <a:xfrm>
              <a:off x="12700" y="12700"/>
              <a:ext cx="1610360" cy="1610360"/>
            </a:xfrm>
            <a:custGeom>
              <a:avLst/>
              <a:gdLst/>
              <a:ahLst/>
              <a:cxnLst/>
              <a:rect l="l" t="t" r="r" b="b"/>
              <a:pathLst>
                <a:path w="1610360" h="1610360">
                  <a:moveTo>
                    <a:pt x="146050" y="1610360"/>
                  </a:moveTo>
                  <a:lnTo>
                    <a:pt x="1464310" y="1610360"/>
                  </a:lnTo>
                  <a:cubicBezTo>
                    <a:pt x="1544320" y="1610360"/>
                    <a:pt x="1610360" y="1544320"/>
                    <a:pt x="1610360" y="1464310"/>
                  </a:cubicBezTo>
                  <a:lnTo>
                    <a:pt x="1610360" y="146050"/>
                  </a:lnTo>
                  <a:cubicBezTo>
                    <a:pt x="1610360" y="66040"/>
                    <a:pt x="1544320" y="0"/>
                    <a:pt x="1464310" y="0"/>
                  </a:cubicBezTo>
                  <a:lnTo>
                    <a:pt x="146050" y="0"/>
                  </a:lnTo>
                  <a:cubicBezTo>
                    <a:pt x="66040" y="0"/>
                    <a:pt x="0" y="66040"/>
                    <a:pt x="0" y="146050"/>
                  </a:cubicBezTo>
                  <a:lnTo>
                    <a:pt x="0" y="1464310"/>
                  </a:lnTo>
                  <a:cubicBezTo>
                    <a:pt x="0" y="1545590"/>
                    <a:pt x="66040" y="1610360"/>
                    <a:pt x="146050" y="1610360"/>
                  </a:cubicBezTo>
                  <a:close/>
                </a:path>
              </a:pathLst>
            </a:custGeom>
            <a:solidFill>
              <a:srgbClr val="09417D"/>
            </a:solidFill>
          </p:spPr>
        </p:sp>
        <p:sp>
          <p:nvSpPr>
            <p:cNvPr id="5" name="Freeform 5"/>
            <p:cNvSpPr/>
            <p:nvPr/>
          </p:nvSpPr>
          <p:spPr>
            <a:xfrm>
              <a:off x="0" y="0"/>
              <a:ext cx="1675130" cy="1678940"/>
            </a:xfrm>
            <a:custGeom>
              <a:avLst/>
              <a:gdLst/>
              <a:ahLst/>
              <a:cxnLst/>
              <a:rect l="l" t="t" r="r" b="b"/>
              <a:pathLst>
                <a:path w="1675130" h="1678940">
                  <a:moveTo>
                    <a:pt x="1611630" y="74930"/>
                  </a:moveTo>
                  <a:cubicBezTo>
                    <a:pt x="1583690" y="30480"/>
                    <a:pt x="1534160" y="0"/>
                    <a:pt x="1477010" y="0"/>
                  </a:cubicBezTo>
                  <a:lnTo>
                    <a:pt x="158750" y="0"/>
                  </a:lnTo>
                  <a:cubicBezTo>
                    <a:pt x="71120" y="0"/>
                    <a:pt x="0" y="71120"/>
                    <a:pt x="0" y="158750"/>
                  </a:cubicBezTo>
                  <a:lnTo>
                    <a:pt x="0" y="1477010"/>
                  </a:lnTo>
                  <a:cubicBezTo>
                    <a:pt x="0" y="1529080"/>
                    <a:pt x="25400" y="1574800"/>
                    <a:pt x="63500" y="1604010"/>
                  </a:cubicBezTo>
                  <a:cubicBezTo>
                    <a:pt x="91440" y="1648460"/>
                    <a:pt x="140970" y="1678940"/>
                    <a:pt x="198120" y="1678940"/>
                  </a:cubicBezTo>
                  <a:lnTo>
                    <a:pt x="1516380" y="1678940"/>
                  </a:lnTo>
                  <a:cubicBezTo>
                    <a:pt x="1604010" y="1678940"/>
                    <a:pt x="1675130" y="1607820"/>
                    <a:pt x="1675130" y="1520190"/>
                  </a:cubicBezTo>
                  <a:lnTo>
                    <a:pt x="1675130" y="201930"/>
                  </a:lnTo>
                  <a:cubicBezTo>
                    <a:pt x="1675130" y="149860"/>
                    <a:pt x="1649730" y="104140"/>
                    <a:pt x="1611630" y="74930"/>
                  </a:cubicBezTo>
                  <a:close/>
                  <a:moveTo>
                    <a:pt x="12700" y="1477010"/>
                  </a:moveTo>
                  <a:lnTo>
                    <a:pt x="12700" y="158750"/>
                  </a:lnTo>
                  <a:cubicBezTo>
                    <a:pt x="12700" y="78740"/>
                    <a:pt x="78740" y="12700"/>
                    <a:pt x="158750" y="12700"/>
                  </a:cubicBezTo>
                  <a:lnTo>
                    <a:pt x="1477010" y="12700"/>
                  </a:lnTo>
                  <a:cubicBezTo>
                    <a:pt x="1557020" y="12700"/>
                    <a:pt x="1623060" y="78740"/>
                    <a:pt x="1623060" y="158750"/>
                  </a:cubicBezTo>
                  <a:lnTo>
                    <a:pt x="1623060" y="1477010"/>
                  </a:lnTo>
                  <a:cubicBezTo>
                    <a:pt x="1623060" y="1557020"/>
                    <a:pt x="1557020" y="1623060"/>
                    <a:pt x="1477010" y="1623060"/>
                  </a:cubicBezTo>
                  <a:lnTo>
                    <a:pt x="158750" y="1623060"/>
                  </a:lnTo>
                  <a:cubicBezTo>
                    <a:pt x="78740" y="1623060"/>
                    <a:pt x="12700" y="1558290"/>
                    <a:pt x="12700" y="1477010"/>
                  </a:cubicBezTo>
                  <a:close/>
                  <a:moveTo>
                    <a:pt x="1663700" y="1520190"/>
                  </a:moveTo>
                  <a:cubicBezTo>
                    <a:pt x="1663700" y="1600200"/>
                    <a:pt x="1596390" y="1666240"/>
                    <a:pt x="1516380" y="1666240"/>
                  </a:cubicBezTo>
                  <a:lnTo>
                    <a:pt x="198120" y="1666240"/>
                  </a:lnTo>
                  <a:cubicBezTo>
                    <a:pt x="157480" y="1666240"/>
                    <a:pt x="120650" y="1649730"/>
                    <a:pt x="93980" y="1621790"/>
                  </a:cubicBezTo>
                  <a:cubicBezTo>
                    <a:pt x="114300" y="1630680"/>
                    <a:pt x="135890" y="1635760"/>
                    <a:pt x="160020" y="1635760"/>
                  </a:cubicBezTo>
                  <a:lnTo>
                    <a:pt x="1478280" y="1635760"/>
                  </a:lnTo>
                  <a:cubicBezTo>
                    <a:pt x="1565910" y="1635760"/>
                    <a:pt x="1637030" y="1564640"/>
                    <a:pt x="1637030" y="1477010"/>
                  </a:cubicBezTo>
                  <a:lnTo>
                    <a:pt x="1637030" y="158750"/>
                  </a:lnTo>
                  <a:cubicBezTo>
                    <a:pt x="1637030" y="140970"/>
                    <a:pt x="1633220" y="123190"/>
                    <a:pt x="1628140" y="106680"/>
                  </a:cubicBezTo>
                  <a:cubicBezTo>
                    <a:pt x="1649730" y="132080"/>
                    <a:pt x="1663700" y="165100"/>
                    <a:pt x="1663700" y="201930"/>
                  </a:cubicBezTo>
                  <a:lnTo>
                    <a:pt x="1663700" y="1520190"/>
                  </a:lnTo>
                  <a:cubicBezTo>
                    <a:pt x="1663700" y="1520190"/>
                    <a:pt x="1663700" y="1520190"/>
                    <a:pt x="1663700" y="1520190"/>
                  </a:cubicBezTo>
                  <a:close/>
                </a:path>
              </a:pathLst>
            </a:custGeom>
            <a:solidFill>
              <a:srgbClr val="FFFFFF"/>
            </a:solidFill>
          </p:spPr>
        </p:sp>
      </p:grpSp>
      <p:pic>
        <p:nvPicPr>
          <p:cNvPr id="6" name="Picture 6"/>
          <p:cNvPicPr>
            <a:picLocks noChangeAspect="1"/>
          </p:cNvPicPr>
          <p:nvPr/>
        </p:nvPicPr>
        <p:blipFill>
          <a:blip r:embed="rId2"/>
          <a:srcRect t="1852" b="1852"/>
          <a:stretch>
            <a:fillRect/>
          </a:stretch>
        </p:blipFill>
        <p:spPr>
          <a:xfrm>
            <a:off x="-2899043" y="4384848"/>
            <a:ext cx="10025239" cy="758653"/>
          </a:xfrm>
          <a:prstGeom prst="rect">
            <a:avLst/>
          </a:prstGeom>
        </p:spPr>
      </p:pic>
      <p:pic>
        <p:nvPicPr>
          <p:cNvPr id="8" name="Picture 8"/>
          <p:cNvPicPr>
            <a:picLocks noChangeAspect="1"/>
          </p:cNvPicPr>
          <p:nvPr/>
        </p:nvPicPr>
        <p:blipFill>
          <a:blip r:embed="rId3"/>
          <a:srcRect/>
          <a:stretch>
            <a:fillRect/>
          </a:stretch>
        </p:blipFill>
        <p:spPr>
          <a:xfrm>
            <a:off x="7961629" y="4236609"/>
            <a:ext cx="967419" cy="789656"/>
          </a:xfrm>
          <a:prstGeom prst="rect">
            <a:avLst/>
          </a:prstGeom>
        </p:spPr>
      </p:pic>
      <p:sp>
        <p:nvSpPr>
          <p:cNvPr id="14" name="Rettangolo 13">
            <a:extLst>
              <a:ext uri="{FF2B5EF4-FFF2-40B4-BE49-F238E27FC236}">
                <a16:creationId xmlns:a16="http://schemas.microsoft.com/office/drawing/2014/main" id="{826EF0FC-CA17-AF3E-1008-B463A9823A1A}"/>
              </a:ext>
            </a:extLst>
          </p:cNvPr>
          <p:cNvSpPr/>
          <p:nvPr/>
        </p:nvSpPr>
        <p:spPr>
          <a:xfrm>
            <a:off x="5052029" y="2778034"/>
            <a:ext cx="1238864" cy="507831"/>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dell’organizzazione delle imprese</a:t>
            </a:r>
          </a:p>
        </p:txBody>
      </p:sp>
      <p:sp>
        <p:nvSpPr>
          <p:cNvPr id="15" name="Rettangolo 14">
            <a:extLst>
              <a:ext uri="{FF2B5EF4-FFF2-40B4-BE49-F238E27FC236}">
                <a16:creationId xmlns:a16="http://schemas.microsoft.com/office/drawing/2014/main" id="{C5E06116-E66F-3E95-FB73-AA9135E7C28A}"/>
              </a:ext>
            </a:extLst>
          </p:cNvPr>
          <p:cNvSpPr/>
          <p:nvPr/>
        </p:nvSpPr>
        <p:spPr>
          <a:xfrm>
            <a:off x="4680709" y="1917320"/>
            <a:ext cx="1065053" cy="369332"/>
          </a:xfrm>
          <a:prstGeom prst="rect">
            <a:avLst/>
          </a:prstGeom>
        </p:spPr>
        <p:txBody>
          <a:bodyPr wrap="square">
            <a:spAutoFit/>
          </a:bodyPr>
          <a:lstStyle/>
          <a:p>
            <a:pPr algn="ctr" defTabSz="457223" fontAlgn="auto">
              <a:spcBef>
                <a:spcPts val="0"/>
              </a:spcBef>
              <a:spcAft>
                <a:spcPts val="0"/>
              </a:spcAft>
            </a:pPr>
            <a:r>
              <a:rPr lang="it-IT" sz="900" b="1">
                <a:solidFill>
                  <a:prstClr val="white"/>
                </a:solidFill>
                <a:latin typeface="Arial" panose="020B0604020202020204" pitchFamily="34" charset="0"/>
                <a:cs typeface="Arial" panose="020B0604020202020204" pitchFamily="34" charset="0"/>
              </a:rPr>
              <a:t>Conoscenza del mercato</a:t>
            </a:r>
          </a:p>
        </p:txBody>
      </p:sp>
      <p:sp>
        <p:nvSpPr>
          <p:cNvPr id="12" name="CasellaDiTesto 11">
            <a:extLst>
              <a:ext uri="{FF2B5EF4-FFF2-40B4-BE49-F238E27FC236}">
                <a16:creationId xmlns:a16="http://schemas.microsoft.com/office/drawing/2014/main" id="{22A3113C-5FAC-9AAE-52CC-DAC457F2F38B}"/>
              </a:ext>
            </a:extLst>
          </p:cNvPr>
          <p:cNvSpPr txBox="1"/>
          <p:nvPr/>
        </p:nvSpPr>
        <p:spPr>
          <a:xfrm>
            <a:off x="546033" y="891584"/>
            <a:ext cx="5730677" cy="3493264"/>
          </a:xfrm>
          <a:prstGeom prst="rect">
            <a:avLst/>
          </a:prstGeom>
          <a:noFill/>
        </p:spPr>
        <p:txBody>
          <a:bodyPr wrap="square" rtlCol="0">
            <a:spAutoFit/>
          </a:bodyPr>
          <a:lstStyle/>
          <a:p>
            <a:pPr marL="450079" indent="-360380" defTabSz="457223" fontAlgn="auto">
              <a:spcBef>
                <a:spcPts val="300"/>
              </a:spcBef>
              <a:spcAft>
                <a:spcPts val="0"/>
              </a:spcAft>
              <a:buFontTx/>
              <a:buAutoNum type="arabicPeriod"/>
            </a:pPr>
            <a:endParaRPr lang="it-IT" sz="1350" dirty="0">
              <a:solidFill>
                <a:schemeClr val="accent1">
                  <a:lumMod val="75000"/>
                </a:schemeClr>
              </a:solidFill>
              <a:latin typeface="+mn-lt"/>
              <a:cs typeface="Arial" panose="020B0604020202020204" pitchFamily="34" charset="0"/>
            </a:endParaRPr>
          </a:p>
          <a:p>
            <a:pPr marL="346874" indent="-257175" defTabSz="457223" fontAlgn="auto">
              <a:lnSpc>
                <a:spcPct val="150000"/>
              </a:lnSpc>
              <a:spcBef>
                <a:spcPts val="300"/>
              </a:spcBef>
              <a:spcAft>
                <a:spcPts val="0"/>
              </a:spcAft>
              <a:buFont typeface="+mj-lt"/>
              <a:buAutoNum type="arabicPeriod" startAt="6"/>
            </a:pPr>
            <a:r>
              <a:rPr lang="it-IT" sz="1350" dirty="0">
                <a:solidFill>
                  <a:schemeClr val="accent1">
                    <a:lumMod val="75000"/>
                  </a:schemeClr>
                </a:solidFill>
                <a:latin typeface="+mn-lt"/>
                <a:cs typeface="Arial" panose="020B0604020202020204" pitchFamily="34" charset="0"/>
              </a:rPr>
              <a:t>Descrizione del servizio APL</a:t>
            </a:r>
            <a:endParaRPr lang="it-IT" sz="1350" i="1" dirty="0">
              <a:solidFill>
                <a:srgbClr val="FF0000"/>
              </a:solidFill>
              <a:latin typeface="+mn-lt"/>
              <a:cs typeface="Arial" panose="020B0604020202020204" pitchFamily="34" charset="0"/>
            </a:endParaRPr>
          </a:p>
          <a:p>
            <a:pPr marL="472679" defTabSz="457223" fontAlgn="auto">
              <a:lnSpc>
                <a:spcPct val="150000"/>
              </a:lnSpc>
              <a:spcBef>
                <a:spcPts val="300"/>
              </a:spcBef>
              <a:spcAft>
                <a:spcPts val="0"/>
              </a:spcAft>
            </a:pPr>
            <a:r>
              <a:rPr lang="it-IT" sz="1350" i="1" dirty="0">
                <a:solidFill>
                  <a:srgbClr val="FF0000"/>
                </a:solidFill>
                <a:latin typeface="+mn-lt"/>
                <a:cs typeface="Arial" panose="020B0604020202020204" pitchFamily="34" charset="0"/>
              </a:rPr>
              <a:t>generale + affondo rispetto al tema da approfondire, descrizione del servizio più utile rispetto al bisogno emerso</a:t>
            </a:r>
          </a:p>
          <a:p>
            <a:pPr marL="404813" indent="-335756" defTabSz="457223" fontAlgn="auto">
              <a:lnSpc>
                <a:spcPct val="150000"/>
              </a:lnSpc>
              <a:spcBef>
                <a:spcPts val="300"/>
              </a:spcBef>
              <a:spcAft>
                <a:spcPts val="0"/>
              </a:spcAft>
              <a:buFont typeface="+mj-lt"/>
              <a:buAutoNum type="arabicPeriod" startAt="7"/>
            </a:pPr>
            <a:r>
              <a:rPr lang="it-IT" sz="1350" dirty="0">
                <a:solidFill>
                  <a:schemeClr val="accent1">
                    <a:lumMod val="75000"/>
                  </a:schemeClr>
                </a:solidFill>
                <a:latin typeface="+mn-lt"/>
                <a:cs typeface="Arial" panose="020B0604020202020204" pitchFamily="34" charset="0"/>
              </a:rPr>
              <a:t>I Punti di Forza di Agenzia Piemonte Lavoro e servizi offerti dai CPI</a:t>
            </a:r>
          </a:p>
          <a:p>
            <a:pPr marL="404813" indent="-314325" defTabSz="457223" fontAlgn="auto">
              <a:lnSpc>
                <a:spcPct val="150000"/>
              </a:lnSpc>
              <a:spcBef>
                <a:spcPts val="300"/>
              </a:spcBef>
              <a:spcAft>
                <a:spcPts val="0"/>
              </a:spcAft>
              <a:buFont typeface="+mj-lt"/>
              <a:buAutoNum type="arabicPeriod" startAt="7"/>
            </a:pPr>
            <a:r>
              <a:rPr lang="it-IT" sz="1350" dirty="0">
                <a:solidFill>
                  <a:schemeClr val="accent1">
                    <a:lumMod val="75000"/>
                  </a:schemeClr>
                </a:solidFill>
                <a:latin typeface="+mn-lt"/>
                <a:cs typeface="Arial" panose="020B0604020202020204" pitchFamily="34" charset="0"/>
              </a:rPr>
              <a:t>Integrazione delle esigenze e richiesta di feedback</a:t>
            </a:r>
          </a:p>
          <a:p>
            <a:pPr marL="404813" indent="-314325" defTabSz="457223" fontAlgn="auto">
              <a:lnSpc>
                <a:spcPct val="150000"/>
              </a:lnSpc>
              <a:spcBef>
                <a:spcPts val="300"/>
              </a:spcBef>
              <a:spcAft>
                <a:spcPts val="0"/>
              </a:spcAft>
              <a:buFont typeface="+mj-lt"/>
              <a:buAutoNum type="arabicPeriod" startAt="7"/>
            </a:pPr>
            <a:r>
              <a:rPr lang="it-IT" sz="1350" dirty="0">
                <a:solidFill>
                  <a:schemeClr val="accent1">
                    <a:lumMod val="75000"/>
                  </a:schemeClr>
                </a:solidFill>
                <a:latin typeface="+mn-lt"/>
                <a:cs typeface="Arial" panose="020B0604020202020204" pitchFamily="34" charset="0"/>
              </a:rPr>
              <a:t>Gestione delle eventuali obiezioni e negoziazione</a:t>
            </a:r>
          </a:p>
          <a:p>
            <a:pPr marL="404813" indent="-404813" defTabSz="457223" fontAlgn="auto">
              <a:lnSpc>
                <a:spcPct val="150000"/>
              </a:lnSpc>
              <a:spcBef>
                <a:spcPts val="300"/>
              </a:spcBef>
              <a:spcAft>
                <a:spcPts val="0"/>
              </a:spcAft>
              <a:buFont typeface="+mj-lt"/>
              <a:buAutoNum type="arabicPeriod" startAt="7"/>
            </a:pPr>
            <a:r>
              <a:rPr lang="it-IT" sz="1350" dirty="0">
                <a:solidFill>
                  <a:schemeClr val="accent1">
                    <a:lumMod val="75000"/>
                  </a:schemeClr>
                </a:solidFill>
                <a:latin typeface="+mn-lt"/>
                <a:cs typeface="Arial" panose="020B0604020202020204" pitchFamily="34" charset="0"/>
              </a:rPr>
              <a:t>Chiusura con la definizione della soluzione da adottare e condivisione dei prossimi step (come, quando, mail di </a:t>
            </a:r>
            <a:r>
              <a:rPr lang="it-IT" sz="1350" dirty="0" err="1">
                <a:solidFill>
                  <a:schemeClr val="accent1">
                    <a:lumMod val="75000"/>
                  </a:schemeClr>
                </a:solidFill>
                <a:latin typeface="+mn-lt"/>
                <a:cs typeface="Arial" panose="020B0604020202020204" pitchFamily="34" charset="0"/>
              </a:rPr>
              <a:t>recap</a:t>
            </a:r>
            <a:r>
              <a:rPr lang="it-IT" sz="1350" dirty="0">
                <a:solidFill>
                  <a:schemeClr val="accent1">
                    <a:lumMod val="75000"/>
                  </a:schemeClr>
                </a:solidFill>
                <a:latin typeface="+mn-lt"/>
                <a:cs typeface="Arial" panose="020B0604020202020204" pitchFamily="34" charset="0"/>
              </a:rPr>
              <a:t>, …)</a:t>
            </a:r>
          </a:p>
          <a:p>
            <a:pPr defTabSz="457223" fontAlgn="auto">
              <a:spcBef>
                <a:spcPts val="300"/>
              </a:spcBef>
              <a:spcAft>
                <a:spcPts val="0"/>
              </a:spcAft>
            </a:pPr>
            <a:endParaRPr lang="it-IT" sz="1350" dirty="0">
              <a:solidFill>
                <a:srgbClr val="002364"/>
              </a:solidFill>
              <a:latin typeface="+mn-lt"/>
              <a:cs typeface="Arial" panose="020B0604020202020204" pitchFamily="34" charset="0"/>
            </a:endParaRPr>
          </a:p>
          <a:p>
            <a:pPr marL="493737" defTabSz="457223" fontAlgn="auto">
              <a:spcBef>
                <a:spcPts val="300"/>
              </a:spcBef>
              <a:spcAft>
                <a:spcPts val="0"/>
              </a:spcAft>
            </a:pPr>
            <a:endParaRPr lang="it-IT" sz="1200" dirty="0">
              <a:solidFill>
                <a:srgbClr val="002364"/>
              </a:solidFill>
              <a:latin typeface="Arial" panose="020B0604020202020204" pitchFamily="34" charset="0"/>
              <a:cs typeface="Arial" panose="020B0604020202020204" pitchFamily="34" charset="0"/>
            </a:endParaRPr>
          </a:p>
        </p:txBody>
      </p:sp>
      <p:sp>
        <p:nvSpPr>
          <p:cNvPr id="13" name="Titolo 8">
            <a:extLst>
              <a:ext uri="{FF2B5EF4-FFF2-40B4-BE49-F238E27FC236}">
                <a16:creationId xmlns:a16="http://schemas.microsoft.com/office/drawing/2014/main" id="{8FA7BE8C-EE45-4FB8-B0C8-9275D51DF476}"/>
              </a:ext>
            </a:extLst>
          </p:cNvPr>
          <p:cNvSpPr txBox="1">
            <a:spLocks/>
          </p:cNvSpPr>
          <p:nvPr/>
        </p:nvSpPr>
        <p:spPr>
          <a:xfrm>
            <a:off x="432573" y="142082"/>
            <a:ext cx="8730576"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a:solidFill>
                  <a:srgbClr val="FF0000"/>
                </a:solidFill>
              </a:rPr>
              <a:t>Strumenti: la check list di preparazione all’incontro (2) </a:t>
            </a:r>
          </a:p>
        </p:txBody>
      </p:sp>
      <p:pic>
        <p:nvPicPr>
          <p:cNvPr id="7" name="Immagine 21">
            <a:extLst>
              <a:ext uri="{FF2B5EF4-FFF2-40B4-BE49-F238E27FC236}">
                <a16:creationId xmlns:a16="http://schemas.microsoft.com/office/drawing/2014/main" id="{5A55989F-FCA5-0899-14FA-8727BBCECD1A}"/>
              </a:ext>
            </a:extLst>
          </p:cNvPr>
          <p:cNvPicPr/>
          <p:nvPr/>
        </p:nvPicPr>
        <p:blipFill>
          <a:blip r:embed="rId4"/>
          <a:stretch/>
        </p:blipFill>
        <p:spPr>
          <a:xfrm>
            <a:off x="6203820" y="1286330"/>
            <a:ext cx="2336400" cy="1961640"/>
          </a:xfrm>
          <a:prstGeom prst="rect">
            <a:avLst/>
          </a:prstGeom>
          <a:ln w="0">
            <a:noFill/>
          </a:ln>
        </p:spPr>
      </p:pic>
      <p:sp>
        <p:nvSpPr>
          <p:cNvPr id="9" name="Rettangolo con angoli arrotondati 8">
            <a:extLst>
              <a:ext uri="{FF2B5EF4-FFF2-40B4-BE49-F238E27FC236}">
                <a16:creationId xmlns:a16="http://schemas.microsoft.com/office/drawing/2014/main" id="{4744EF80-8F10-8C4C-E644-797E56AE6237}"/>
              </a:ext>
            </a:extLst>
          </p:cNvPr>
          <p:cNvSpPr/>
          <p:nvPr/>
        </p:nvSpPr>
        <p:spPr>
          <a:xfrm>
            <a:off x="5700359" y="3739352"/>
            <a:ext cx="1498060" cy="788556"/>
          </a:xfrm>
          <a:prstGeom prst="roundRect">
            <a:avLst/>
          </a:prstGeom>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ESEMPIO</a:t>
            </a:r>
          </a:p>
        </p:txBody>
      </p:sp>
    </p:spTree>
    <p:extLst>
      <p:ext uri="{BB962C8B-B14F-4D97-AF65-F5344CB8AC3E}">
        <p14:creationId xmlns:p14="http://schemas.microsoft.com/office/powerpoint/2010/main" val="2416446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 name="Immagine 9"/>
          <p:cNvPicPr/>
          <p:nvPr/>
        </p:nvPicPr>
        <p:blipFill>
          <a:blip r:embed="rId3"/>
          <a:stretch/>
        </p:blipFill>
        <p:spPr>
          <a:xfrm>
            <a:off x="958680" y="1440000"/>
            <a:ext cx="4859640" cy="359640"/>
          </a:xfrm>
          <a:prstGeom prst="rect">
            <a:avLst/>
          </a:prstGeom>
          <a:ln w="0">
            <a:noFill/>
          </a:ln>
        </p:spPr>
      </p:pic>
      <p:pic>
        <p:nvPicPr>
          <p:cNvPr id="594" name="Immagine 15"/>
          <p:cNvPicPr/>
          <p:nvPr/>
        </p:nvPicPr>
        <p:blipFill>
          <a:blip r:embed="rId4"/>
          <a:stretch/>
        </p:blipFill>
        <p:spPr>
          <a:xfrm>
            <a:off x="1535400" y="1980000"/>
            <a:ext cx="3779640" cy="359640"/>
          </a:xfrm>
          <a:prstGeom prst="rect">
            <a:avLst/>
          </a:prstGeom>
          <a:ln w="0">
            <a:noFill/>
          </a:ln>
        </p:spPr>
      </p:pic>
      <p:pic>
        <p:nvPicPr>
          <p:cNvPr id="596" name="Immagine 17"/>
          <p:cNvPicPr/>
          <p:nvPr/>
        </p:nvPicPr>
        <p:blipFill>
          <a:blip r:embed="rId4"/>
          <a:stretch/>
        </p:blipFill>
        <p:spPr>
          <a:xfrm>
            <a:off x="545400" y="900000"/>
            <a:ext cx="5759640" cy="359640"/>
          </a:xfrm>
          <a:prstGeom prst="rect">
            <a:avLst/>
          </a:prstGeom>
          <a:ln w="0">
            <a:noFill/>
          </a:ln>
        </p:spPr>
      </p:pic>
      <p:pic>
        <p:nvPicPr>
          <p:cNvPr id="598" name="Immagine 11"/>
          <p:cNvPicPr/>
          <p:nvPr/>
        </p:nvPicPr>
        <p:blipFill>
          <a:blip r:embed="rId5"/>
          <a:stretch/>
        </p:blipFill>
        <p:spPr>
          <a:xfrm>
            <a:off x="289080" y="186840"/>
            <a:ext cx="285480" cy="285480"/>
          </a:xfrm>
          <a:prstGeom prst="rect">
            <a:avLst/>
          </a:prstGeom>
          <a:ln w="0">
            <a:noFill/>
          </a:ln>
        </p:spPr>
      </p:pic>
      <p:pic>
        <p:nvPicPr>
          <p:cNvPr id="600" name="Immagine 21"/>
          <p:cNvPicPr/>
          <p:nvPr/>
        </p:nvPicPr>
        <p:blipFill>
          <a:blip r:embed="rId6"/>
          <a:stretch/>
        </p:blipFill>
        <p:spPr>
          <a:xfrm>
            <a:off x="6074280" y="1659600"/>
            <a:ext cx="2336400" cy="1961640"/>
          </a:xfrm>
          <a:prstGeom prst="rect">
            <a:avLst/>
          </a:prstGeom>
          <a:ln w="0">
            <a:noFill/>
          </a:ln>
        </p:spPr>
      </p:pic>
      <p:pic>
        <p:nvPicPr>
          <p:cNvPr id="601" name="Immagine 19"/>
          <p:cNvPicPr/>
          <p:nvPr/>
        </p:nvPicPr>
        <p:blipFill>
          <a:blip r:embed="rId3"/>
          <a:stretch/>
        </p:blipFill>
        <p:spPr>
          <a:xfrm>
            <a:off x="1737000" y="2520000"/>
            <a:ext cx="3239640" cy="359640"/>
          </a:xfrm>
          <a:prstGeom prst="rect">
            <a:avLst/>
          </a:prstGeom>
          <a:ln w="0">
            <a:noFill/>
          </a:ln>
        </p:spPr>
      </p:pic>
      <p:pic>
        <p:nvPicPr>
          <p:cNvPr id="603" name="Immagine 23"/>
          <p:cNvPicPr/>
          <p:nvPr/>
        </p:nvPicPr>
        <p:blipFill>
          <a:blip r:embed="rId4"/>
          <a:stretch/>
        </p:blipFill>
        <p:spPr>
          <a:xfrm>
            <a:off x="1535400" y="3060000"/>
            <a:ext cx="3779640" cy="359640"/>
          </a:xfrm>
          <a:prstGeom prst="rect">
            <a:avLst/>
          </a:prstGeom>
          <a:ln w="0">
            <a:noFill/>
          </a:ln>
        </p:spPr>
      </p:pic>
      <p:pic>
        <p:nvPicPr>
          <p:cNvPr id="605" name="Immagine 25"/>
          <p:cNvPicPr/>
          <p:nvPr/>
        </p:nvPicPr>
        <p:blipFill>
          <a:blip r:embed="rId3"/>
          <a:stretch/>
        </p:blipFill>
        <p:spPr>
          <a:xfrm>
            <a:off x="1006200" y="3600000"/>
            <a:ext cx="4859640" cy="359640"/>
          </a:xfrm>
          <a:prstGeom prst="rect">
            <a:avLst/>
          </a:prstGeom>
          <a:ln w="0">
            <a:noFill/>
          </a:ln>
        </p:spPr>
      </p:pic>
      <p:pic>
        <p:nvPicPr>
          <p:cNvPr id="608" name="Immagine 23"/>
          <p:cNvPicPr/>
          <p:nvPr/>
        </p:nvPicPr>
        <p:blipFill>
          <a:blip r:embed="rId4"/>
          <a:stretch/>
        </p:blipFill>
        <p:spPr>
          <a:xfrm>
            <a:off x="546120" y="4140000"/>
            <a:ext cx="5759640" cy="563082"/>
          </a:xfrm>
          <a:prstGeom prst="rect">
            <a:avLst/>
          </a:prstGeom>
          <a:ln w="0">
            <a:noFill/>
          </a:ln>
        </p:spPr>
      </p:pic>
      <p:sp>
        <p:nvSpPr>
          <p:cNvPr id="2" name="Titolo 8">
            <a:extLst>
              <a:ext uri="{FF2B5EF4-FFF2-40B4-BE49-F238E27FC236}">
                <a16:creationId xmlns:a16="http://schemas.microsoft.com/office/drawing/2014/main" id="{8A52BE46-0915-E5C6-FDF2-05FCC21D2649}"/>
              </a:ext>
            </a:extLst>
          </p:cNvPr>
          <p:cNvSpPr txBox="1">
            <a:spLocks/>
          </p:cNvSpPr>
          <p:nvPr/>
        </p:nvSpPr>
        <p:spPr>
          <a:xfrm>
            <a:off x="289080" y="155416"/>
            <a:ext cx="8711046" cy="412750"/>
          </a:xfrm>
          <a:prstGeom prst="rect">
            <a:avLst/>
          </a:prstGeom>
        </p:spPr>
        <p:txBody>
          <a:bodyPr/>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a:t>Verso una approccio consulenziale dei RI: feedback dei partecipanti</a:t>
            </a:r>
          </a:p>
        </p:txBody>
      </p:sp>
      <p:sp>
        <p:nvSpPr>
          <p:cNvPr id="4" name="CasellaDiTesto 3">
            <a:extLst>
              <a:ext uri="{FF2B5EF4-FFF2-40B4-BE49-F238E27FC236}">
                <a16:creationId xmlns:a16="http://schemas.microsoft.com/office/drawing/2014/main" id="{E88D6EA9-311F-05D7-5192-CF04790F6C67}"/>
              </a:ext>
            </a:extLst>
          </p:cNvPr>
          <p:cNvSpPr txBox="1"/>
          <p:nvPr/>
        </p:nvSpPr>
        <p:spPr>
          <a:xfrm>
            <a:off x="743040" y="947191"/>
            <a:ext cx="4572000" cy="300082"/>
          </a:xfrm>
          <a:prstGeom prst="rect">
            <a:avLst/>
          </a:prstGeom>
          <a:noFill/>
        </p:spPr>
        <p:txBody>
          <a:bodyPr wrap="square">
            <a:spAutoFit/>
          </a:bodyPr>
          <a:lstStyle/>
          <a:p>
            <a:pPr algn="ctr"/>
            <a:r>
              <a:rPr lang="it-IT" sz="1350" b="1">
                <a:solidFill>
                  <a:srgbClr val="002060"/>
                </a:solidFill>
                <a:latin typeface="Arial" panose="020B0604020202020204" pitchFamily="34" charset="0"/>
                <a:cs typeface="Arial" panose="020B0604020202020204" pitchFamily="34" charset="0"/>
              </a:rPr>
              <a:t>Interessante ed illuminante</a:t>
            </a:r>
            <a:endParaRPr lang="it-IT" sz="1350"/>
          </a:p>
        </p:txBody>
      </p:sp>
      <p:sp>
        <p:nvSpPr>
          <p:cNvPr id="6" name="CasellaDiTesto 5">
            <a:extLst>
              <a:ext uri="{FF2B5EF4-FFF2-40B4-BE49-F238E27FC236}">
                <a16:creationId xmlns:a16="http://schemas.microsoft.com/office/drawing/2014/main" id="{CDFDE810-5A46-9BB3-529E-0FA0465BCED0}"/>
              </a:ext>
            </a:extLst>
          </p:cNvPr>
          <p:cNvSpPr txBox="1"/>
          <p:nvPr/>
        </p:nvSpPr>
        <p:spPr>
          <a:xfrm>
            <a:off x="1054248" y="2027355"/>
            <a:ext cx="4471213" cy="300082"/>
          </a:xfrm>
          <a:prstGeom prst="rect">
            <a:avLst/>
          </a:prstGeom>
          <a:noFill/>
        </p:spPr>
        <p:txBody>
          <a:bodyPr wrap="square">
            <a:spAutoFit/>
          </a:bodyPr>
          <a:lstStyle/>
          <a:p>
            <a:pPr algn="ctr"/>
            <a:r>
              <a:rPr lang="it-IT" sz="1350" b="1">
                <a:solidFill>
                  <a:srgbClr val="002060"/>
                </a:solidFill>
                <a:latin typeface="Arial" panose="020B0604020202020204" pitchFamily="34" charset="0"/>
                <a:cs typeface="Arial" panose="020B0604020202020204" pitchFamily="34" charset="0"/>
              </a:rPr>
              <a:t>Contenuti del corso stimolanti</a:t>
            </a:r>
            <a:endParaRPr lang="it-IT" sz="1350" b="1"/>
          </a:p>
        </p:txBody>
      </p:sp>
      <p:sp>
        <p:nvSpPr>
          <p:cNvPr id="8" name="CasellaDiTesto 7">
            <a:extLst>
              <a:ext uri="{FF2B5EF4-FFF2-40B4-BE49-F238E27FC236}">
                <a16:creationId xmlns:a16="http://schemas.microsoft.com/office/drawing/2014/main" id="{F5E7150D-0552-E320-4770-5134594D4113}"/>
              </a:ext>
            </a:extLst>
          </p:cNvPr>
          <p:cNvSpPr txBox="1"/>
          <p:nvPr/>
        </p:nvSpPr>
        <p:spPr>
          <a:xfrm>
            <a:off x="1150020" y="2573740"/>
            <a:ext cx="4572000" cy="300082"/>
          </a:xfrm>
          <a:prstGeom prst="rect">
            <a:avLst/>
          </a:prstGeom>
          <a:noFill/>
        </p:spPr>
        <p:txBody>
          <a:bodyPr wrap="square">
            <a:spAutoFit/>
          </a:bodyPr>
          <a:lstStyle/>
          <a:p>
            <a:pPr algn="ctr" defTabSz="457223" fontAlgn="auto">
              <a:spcBef>
                <a:spcPts val="0"/>
              </a:spcBef>
              <a:spcAft>
                <a:spcPts val="0"/>
              </a:spcAft>
              <a:defRPr/>
            </a:pPr>
            <a:r>
              <a:rPr lang="it-IT" sz="1350" b="1" err="1">
                <a:solidFill>
                  <a:srgbClr val="FF0000"/>
                </a:solidFill>
                <a:latin typeface="Arial"/>
                <a:cs typeface="Arial"/>
              </a:rPr>
              <a:t>Rimotivazione</a:t>
            </a:r>
            <a:endParaRPr lang="it-IT" sz="1350" b="1">
              <a:solidFill>
                <a:srgbClr val="FF0000"/>
              </a:solidFill>
              <a:latin typeface="Arial"/>
              <a:cs typeface="Arial"/>
            </a:endParaRPr>
          </a:p>
        </p:txBody>
      </p:sp>
      <p:sp>
        <p:nvSpPr>
          <p:cNvPr id="10" name="CasellaDiTesto 9">
            <a:extLst>
              <a:ext uri="{FF2B5EF4-FFF2-40B4-BE49-F238E27FC236}">
                <a16:creationId xmlns:a16="http://schemas.microsoft.com/office/drawing/2014/main" id="{3CE70A33-23B0-995D-135C-C281D5A428B8}"/>
              </a:ext>
            </a:extLst>
          </p:cNvPr>
          <p:cNvSpPr txBox="1"/>
          <p:nvPr/>
        </p:nvSpPr>
        <p:spPr>
          <a:xfrm>
            <a:off x="1535400" y="1486679"/>
            <a:ext cx="4988379" cy="300082"/>
          </a:xfrm>
          <a:prstGeom prst="rect">
            <a:avLst/>
          </a:prstGeom>
          <a:noFill/>
        </p:spPr>
        <p:txBody>
          <a:bodyPr wrap="square">
            <a:spAutoFit/>
          </a:bodyPr>
          <a:lstStyle/>
          <a:p>
            <a:r>
              <a:rPr lang="it-IT" sz="1350" b="1">
                <a:solidFill>
                  <a:srgbClr val="FF0000"/>
                </a:solidFill>
                <a:latin typeface="Arial"/>
                <a:cs typeface="Arial"/>
              </a:rPr>
              <a:t>Arricchimento</a:t>
            </a:r>
            <a:r>
              <a:rPr lang="it-IT" sz="1350">
                <a:solidFill>
                  <a:srgbClr val="FF0000"/>
                </a:solidFill>
                <a:latin typeface="Arial"/>
                <a:cs typeface="Arial"/>
              </a:rPr>
              <a:t> </a:t>
            </a:r>
            <a:r>
              <a:rPr lang="it-IT" sz="1350" b="1">
                <a:solidFill>
                  <a:srgbClr val="FF0000"/>
                </a:solidFill>
                <a:latin typeface="Arial"/>
                <a:cs typeface="Arial"/>
              </a:rPr>
              <a:t>del bagaglio di conoscenze</a:t>
            </a:r>
            <a:endParaRPr lang="it-IT" sz="1350" b="1">
              <a:solidFill>
                <a:srgbClr val="FF0000"/>
              </a:solidFill>
            </a:endParaRPr>
          </a:p>
        </p:txBody>
      </p:sp>
      <p:sp>
        <p:nvSpPr>
          <p:cNvPr id="12" name="CasellaDiTesto 11">
            <a:extLst>
              <a:ext uri="{FF2B5EF4-FFF2-40B4-BE49-F238E27FC236}">
                <a16:creationId xmlns:a16="http://schemas.microsoft.com/office/drawing/2014/main" id="{E3DB0EAD-C362-B9BC-6DA2-BF3FA31BE4D9}"/>
              </a:ext>
            </a:extLst>
          </p:cNvPr>
          <p:cNvSpPr txBox="1"/>
          <p:nvPr/>
        </p:nvSpPr>
        <p:spPr>
          <a:xfrm>
            <a:off x="658607" y="4178155"/>
            <a:ext cx="5533226" cy="507831"/>
          </a:xfrm>
          <a:prstGeom prst="rect">
            <a:avLst/>
          </a:prstGeom>
          <a:noFill/>
        </p:spPr>
        <p:txBody>
          <a:bodyPr wrap="square">
            <a:spAutoFit/>
          </a:bodyPr>
          <a:lstStyle/>
          <a:p>
            <a:r>
              <a:rPr lang="it-IT" sz="1350" b="1" dirty="0">
                <a:solidFill>
                  <a:srgbClr val="002060"/>
                </a:solidFill>
                <a:latin typeface="Arial"/>
                <a:cs typeface="Arial"/>
              </a:rPr>
              <a:t>Formativo, istruttivo, spunto di riflessione per l’attività quotidiana</a:t>
            </a:r>
            <a:endParaRPr lang="it-IT" sz="1350" b="1" dirty="0"/>
          </a:p>
        </p:txBody>
      </p:sp>
      <p:sp>
        <p:nvSpPr>
          <p:cNvPr id="14" name="CasellaDiTesto 13">
            <a:extLst>
              <a:ext uri="{FF2B5EF4-FFF2-40B4-BE49-F238E27FC236}">
                <a16:creationId xmlns:a16="http://schemas.microsoft.com/office/drawing/2014/main" id="{B23BA38C-2072-0A0D-AE01-C4A2A46B8D36}"/>
              </a:ext>
            </a:extLst>
          </p:cNvPr>
          <p:cNvSpPr txBox="1"/>
          <p:nvPr/>
        </p:nvSpPr>
        <p:spPr>
          <a:xfrm>
            <a:off x="1951779" y="3101320"/>
            <a:ext cx="4572000" cy="300082"/>
          </a:xfrm>
          <a:prstGeom prst="rect">
            <a:avLst/>
          </a:prstGeom>
          <a:noFill/>
        </p:spPr>
        <p:txBody>
          <a:bodyPr wrap="square">
            <a:spAutoFit/>
          </a:bodyPr>
          <a:lstStyle/>
          <a:p>
            <a:pPr defTabSz="457223" fontAlgn="auto">
              <a:spcBef>
                <a:spcPts val="0"/>
              </a:spcBef>
              <a:spcAft>
                <a:spcPts val="0"/>
              </a:spcAft>
              <a:defRPr/>
            </a:pPr>
            <a:r>
              <a:rPr lang="it-IT" sz="1350" b="1">
                <a:solidFill>
                  <a:srgbClr val="002060"/>
                </a:solidFill>
                <a:latin typeface="Arial"/>
                <a:cs typeface="Arial"/>
              </a:rPr>
              <a:t>Possibilità di fare rete con i colleghi</a:t>
            </a:r>
          </a:p>
        </p:txBody>
      </p:sp>
      <p:sp>
        <p:nvSpPr>
          <p:cNvPr id="16" name="CasellaDiTesto 15">
            <a:extLst>
              <a:ext uri="{FF2B5EF4-FFF2-40B4-BE49-F238E27FC236}">
                <a16:creationId xmlns:a16="http://schemas.microsoft.com/office/drawing/2014/main" id="{EE8B6FCD-66C3-0CFC-D985-FECBA69BE1EE}"/>
              </a:ext>
            </a:extLst>
          </p:cNvPr>
          <p:cNvSpPr txBox="1"/>
          <p:nvPr/>
        </p:nvSpPr>
        <p:spPr>
          <a:xfrm>
            <a:off x="1293840" y="3653740"/>
            <a:ext cx="4572000" cy="276999"/>
          </a:xfrm>
          <a:prstGeom prst="rect">
            <a:avLst/>
          </a:prstGeom>
          <a:noFill/>
        </p:spPr>
        <p:txBody>
          <a:bodyPr wrap="square" lIns="68580" tIns="34290" rIns="68580" bIns="34290" anchor="t">
            <a:spAutoFit/>
          </a:bodyPr>
          <a:lstStyle/>
          <a:p>
            <a:r>
              <a:rPr lang="it-IT" sz="1350" b="1">
                <a:solidFill>
                  <a:srgbClr val="FF0000"/>
                </a:solidFill>
                <a:latin typeface="Arial"/>
                <a:cs typeface="Arial"/>
              </a:rPr>
              <a:t>Consapevolezza, riconoscimento</a:t>
            </a:r>
            <a:r>
              <a:rPr lang="it-IT" sz="1350">
                <a:solidFill>
                  <a:srgbClr val="002060"/>
                </a:solidFill>
                <a:latin typeface="Arial"/>
                <a:cs typeface="Arial"/>
              </a:rPr>
              <a:t>, </a:t>
            </a:r>
            <a:r>
              <a:rPr lang="it-IT" sz="1350" b="1">
                <a:solidFill>
                  <a:srgbClr val="FF0000"/>
                </a:solidFill>
                <a:latin typeface="Arial"/>
                <a:cs typeface="Arial"/>
              </a:rPr>
              <a:t>scambio</a:t>
            </a:r>
            <a:r>
              <a:rPr lang="it-IT" sz="1350">
                <a:solidFill>
                  <a:srgbClr val="002060"/>
                </a:solidFill>
                <a:latin typeface="Arial"/>
                <a:cs typeface="Arial"/>
              </a:rPr>
              <a:t>, </a:t>
            </a:r>
            <a:r>
              <a:rPr lang="it-IT" sz="1350" b="1">
                <a:solidFill>
                  <a:srgbClr val="FF0000"/>
                </a:solidFill>
                <a:latin typeface="Arial"/>
                <a:cs typeface="Arial"/>
              </a:rPr>
              <a:t>crescita</a:t>
            </a:r>
            <a:endParaRPr lang="it-IT" sz="1350"/>
          </a:p>
        </p:txBody>
      </p:sp>
    </p:spTree>
    <p:extLst>
      <p:ext uri="{BB962C8B-B14F-4D97-AF65-F5344CB8AC3E}">
        <p14:creationId xmlns:p14="http://schemas.microsoft.com/office/powerpoint/2010/main" val="1981920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a:extLst>
              <a:ext uri="{FF2B5EF4-FFF2-40B4-BE49-F238E27FC236}">
                <a16:creationId xmlns:a16="http://schemas.microsoft.com/office/drawing/2014/main" id="{17F8860D-FF75-C845-B118-A816F75BDA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1622" y="2338508"/>
            <a:ext cx="286766" cy="286766"/>
          </a:xfrm>
          <a:prstGeom prst="rect">
            <a:avLst/>
          </a:prstGeom>
        </p:spPr>
      </p:pic>
      <p:sp>
        <p:nvSpPr>
          <p:cNvPr id="4" name="CasellaDiTesto 3">
            <a:extLst>
              <a:ext uri="{FF2B5EF4-FFF2-40B4-BE49-F238E27FC236}">
                <a16:creationId xmlns:a16="http://schemas.microsoft.com/office/drawing/2014/main" id="{43DC720E-AC96-9274-5A7C-45E9820760FE}"/>
              </a:ext>
            </a:extLst>
          </p:cNvPr>
          <p:cNvSpPr txBox="1"/>
          <p:nvPr/>
        </p:nvSpPr>
        <p:spPr>
          <a:xfrm>
            <a:off x="1745851" y="2209775"/>
            <a:ext cx="6935681" cy="830997"/>
          </a:xfrm>
          <a:prstGeom prst="rect">
            <a:avLst/>
          </a:prstGeom>
          <a:noFill/>
        </p:spPr>
        <p:txBody>
          <a:bodyPr wrap="square">
            <a:spAutoFit/>
          </a:bodyPr>
          <a:lstStyle/>
          <a:p>
            <a:pPr algn="just"/>
            <a:r>
              <a:rPr lang="it-IT" altLang="it-IT" sz="1600" b="1">
                <a:cs typeface="Calibri" panose="020F0502020204030204" pitchFamily="34" charset="0"/>
              </a:rPr>
              <a:t>profilo dell’assessor e del referente imprese</a:t>
            </a:r>
          </a:p>
          <a:p>
            <a:pPr algn="just"/>
            <a:r>
              <a:rPr lang="it-IT" altLang="it-IT">
                <a:cs typeface="Calibri" panose="020F0502020204030204" pitchFamily="34" charset="0"/>
              </a:rPr>
              <a:t>A cura di Elena Antoniazzi e del servizio Sviluppo delle competenze e dei processi organizzativi</a:t>
            </a:r>
            <a:endParaRPr lang="it-IT" altLang="it-IT" sz="1600">
              <a:cs typeface="Calibri" panose="020F0502020204030204" pitchFamily="34" charset="0"/>
            </a:endParaRPr>
          </a:p>
        </p:txBody>
      </p:sp>
    </p:spTree>
    <p:extLst>
      <p:ext uri="{BB962C8B-B14F-4D97-AF65-F5344CB8AC3E}">
        <p14:creationId xmlns:p14="http://schemas.microsoft.com/office/powerpoint/2010/main" val="3429819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4DF619E2-ED8A-EB40-B771-8F132FB425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0" name="CasellaDiTesto 15">
            <a:extLst>
              <a:ext uri="{FF2B5EF4-FFF2-40B4-BE49-F238E27FC236}">
                <a16:creationId xmlns:a16="http://schemas.microsoft.com/office/drawing/2014/main" id="{F31B2FF3-57C3-3E4D-AD68-6947F199EA68}"/>
              </a:ext>
            </a:extLst>
          </p:cNvPr>
          <p:cNvSpPr txBox="1">
            <a:spLocks noChangeArrowheads="1"/>
          </p:cNvSpPr>
          <p:nvPr/>
        </p:nvSpPr>
        <p:spPr bwMode="auto">
          <a:xfrm>
            <a:off x="395288" y="224718"/>
            <a:ext cx="5889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Le competenze</a:t>
            </a:r>
          </a:p>
        </p:txBody>
      </p:sp>
      <p:sp>
        <p:nvSpPr>
          <p:cNvPr id="4" name="Rettangolo con angoli arrotondati 3">
            <a:extLst>
              <a:ext uri="{FF2B5EF4-FFF2-40B4-BE49-F238E27FC236}">
                <a16:creationId xmlns:a16="http://schemas.microsoft.com/office/drawing/2014/main" id="{37BEDFDE-8403-69A8-9617-A6B52AC70FFF}"/>
              </a:ext>
            </a:extLst>
          </p:cNvPr>
          <p:cNvSpPr/>
          <p:nvPr/>
        </p:nvSpPr>
        <p:spPr>
          <a:xfrm>
            <a:off x="546354" y="1925340"/>
            <a:ext cx="3829702"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	</a:t>
            </a:r>
          </a:p>
          <a:p>
            <a:pPr marL="285750" indent="-285750">
              <a:buFont typeface="Wingdings" panose="05000000000000000000" pitchFamily="2" charset="2"/>
              <a:buChar char="§"/>
            </a:pPr>
            <a:r>
              <a:rPr lang="it-IT"/>
              <a:t>6 tecnico-specialistiche  comuni</a:t>
            </a:r>
          </a:p>
          <a:p>
            <a:pPr algn="ctr"/>
            <a:endParaRPr lang="it-IT"/>
          </a:p>
        </p:txBody>
      </p:sp>
      <p:sp>
        <p:nvSpPr>
          <p:cNvPr id="5" name="CasellaDiTesto 4">
            <a:extLst>
              <a:ext uri="{FF2B5EF4-FFF2-40B4-BE49-F238E27FC236}">
                <a16:creationId xmlns:a16="http://schemas.microsoft.com/office/drawing/2014/main" id="{CE2B652D-F264-F85B-D94A-224346F8221C}"/>
              </a:ext>
            </a:extLst>
          </p:cNvPr>
          <p:cNvSpPr txBox="1"/>
          <p:nvPr/>
        </p:nvSpPr>
        <p:spPr>
          <a:xfrm>
            <a:off x="487904" y="2339694"/>
            <a:ext cx="4003853" cy="1384995"/>
          </a:xfrm>
          <a:prstGeom prst="rect">
            <a:avLst/>
          </a:prstGeom>
          <a:noFill/>
        </p:spPr>
        <p:txBody>
          <a:bodyPr wrap="none" rtlCol="0">
            <a:spAutoFit/>
          </a:bodyPr>
          <a:lstStyle/>
          <a:p>
            <a:pPr marL="342900" indent="-342900">
              <a:buFont typeface="+mj-lt"/>
              <a:buAutoNum type="arabicPeriod"/>
            </a:pPr>
            <a:r>
              <a:rPr lang="it-IT" sz="1400"/>
              <a:t>Mercato del lavoro</a:t>
            </a:r>
          </a:p>
          <a:p>
            <a:pPr marL="342900" indent="-342900">
              <a:buFont typeface="+mj-lt"/>
              <a:buAutoNum type="arabicPeriod"/>
            </a:pPr>
            <a:r>
              <a:rPr lang="it-IT" sz="1400"/>
              <a:t>Organizzazione di Agenzia Piemonte Lavoro</a:t>
            </a:r>
          </a:p>
          <a:p>
            <a:pPr marL="342900" indent="-342900">
              <a:buFont typeface="+mj-lt"/>
              <a:buAutoNum type="arabicPeriod"/>
            </a:pPr>
            <a:r>
              <a:rPr lang="it-IT" sz="1400"/>
              <a:t>Tecniche e strumenti di gestione della selezione</a:t>
            </a:r>
          </a:p>
          <a:p>
            <a:pPr marL="342900" indent="-342900">
              <a:buFont typeface="+mj-lt"/>
              <a:buAutoNum type="arabicPeriod"/>
            </a:pPr>
            <a:r>
              <a:rPr lang="it-IT" sz="1400"/>
              <a:t>Processo di selezione</a:t>
            </a:r>
          </a:p>
          <a:p>
            <a:pPr marL="342900" indent="-342900">
              <a:buFont typeface="+mj-lt"/>
              <a:buAutoNum type="arabicPeriod"/>
            </a:pPr>
            <a:r>
              <a:rPr lang="it-IT" sz="1400"/>
              <a:t>Contesto e mercato di riferimento dell’azienda</a:t>
            </a:r>
          </a:p>
          <a:p>
            <a:pPr marL="342900" indent="-342900">
              <a:buFont typeface="+mj-lt"/>
              <a:buAutoNum type="arabicPeriod"/>
            </a:pPr>
            <a:r>
              <a:rPr lang="it-IT" sz="1400"/>
              <a:t>Ruoli e competenze</a:t>
            </a:r>
          </a:p>
        </p:txBody>
      </p:sp>
      <p:sp>
        <p:nvSpPr>
          <p:cNvPr id="6" name="CasellaDiTesto 5">
            <a:extLst>
              <a:ext uri="{FF2B5EF4-FFF2-40B4-BE49-F238E27FC236}">
                <a16:creationId xmlns:a16="http://schemas.microsoft.com/office/drawing/2014/main" id="{E0FD0CD4-B7AA-1F86-D5AF-6DFAC62CF9CF}"/>
              </a:ext>
            </a:extLst>
          </p:cNvPr>
          <p:cNvSpPr txBox="1"/>
          <p:nvPr/>
        </p:nvSpPr>
        <p:spPr>
          <a:xfrm>
            <a:off x="4713560" y="2346092"/>
            <a:ext cx="3413402" cy="1815882"/>
          </a:xfrm>
          <a:prstGeom prst="rect">
            <a:avLst/>
          </a:prstGeom>
          <a:noFill/>
        </p:spPr>
        <p:txBody>
          <a:bodyPr wrap="square" rtlCol="0">
            <a:spAutoFit/>
          </a:bodyPr>
          <a:lstStyle/>
          <a:p>
            <a:pPr marL="342900" indent="-342900">
              <a:buFont typeface="+mj-lt"/>
              <a:buAutoNum type="arabicPeriod"/>
            </a:pPr>
            <a:r>
              <a:rPr lang="it-IT" sz="1400"/>
              <a:t>Osservazione professionale</a:t>
            </a:r>
          </a:p>
          <a:p>
            <a:pPr marL="342900" indent="-342900">
              <a:buFont typeface="+mj-lt"/>
              <a:buAutoNum type="arabicPeriod"/>
            </a:pPr>
            <a:r>
              <a:rPr lang="it-IT" sz="1400"/>
              <a:t>Sintesi scritta e verbale</a:t>
            </a:r>
          </a:p>
          <a:p>
            <a:pPr marL="342900" indent="-342900">
              <a:buFont typeface="+mj-lt"/>
              <a:buAutoNum type="arabicPeriod"/>
            </a:pPr>
            <a:r>
              <a:rPr lang="it-IT" sz="1400"/>
              <a:t>Feedback e comunicazione assertiva</a:t>
            </a:r>
          </a:p>
          <a:p>
            <a:pPr marL="342900" indent="-342900">
              <a:buFont typeface="+mj-lt"/>
              <a:buAutoNum type="arabicPeriod"/>
            </a:pPr>
            <a:r>
              <a:rPr lang="it-IT" sz="1400"/>
              <a:t>Lavoro di gruppo </a:t>
            </a:r>
          </a:p>
          <a:p>
            <a:pPr marL="342900" indent="-342900">
              <a:buFont typeface="+mj-lt"/>
              <a:buAutoNum type="arabicPeriod"/>
            </a:pPr>
            <a:r>
              <a:rPr lang="it-IT" sz="1400"/>
              <a:t>Focalizzazione sul cliente</a:t>
            </a:r>
          </a:p>
          <a:p>
            <a:pPr marL="342900" indent="-342900">
              <a:buFont typeface="+mj-lt"/>
              <a:buAutoNum type="arabicPeriod"/>
            </a:pPr>
            <a:r>
              <a:rPr lang="it-IT" sz="1400"/>
              <a:t>Organizzazione del lavoro e gestione del tempo </a:t>
            </a:r>
          </a:p>
          <a:p>
            <a:pPr marL="342900" indent="-342900">
              <a:buFont typeface="+mj-lt"/>
              <a:buAutoNum type="arabicPeriod"/>
            </a:pPr>
            <a:r>
              <a:rPr lang="it-IT" sz="1400"/>
              <a:t>Valutazione </a:t>
            </a:r>
          </a:p>
        </p:txBody>
      </p:sp>
      <p:sp>
        <p:nvSpPr>
          <p:cNvPr id="7" name="Rettangolo con angoli arrotondati 6">
            <a:extLst>
              <a:ext uri="{FF2B5EF4-FFF2-40B4-BE49-F238E27FC236}">
                <a16:creationId xmlns:a16="http://schemas.microsoft.com/office/drawing/2014/main" id="{22CB7F31-3618-AED2-31AD-024C345D634E}"/>
              </a:ext>
            </a:extLst>
          </p:cNvPr>
          <p:cNvSpPr/>
          <p:nvPr/>
        </p:nvSpPr>
        <p:spPr>
          <a:xfrm>
            <a:off x="4757704" y="1920154"/>
            <a:ext cx="3150279"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	</a:t>
            </a:r>
          </a:p>
          <a:p>
            <a:pPr marL="285750" indent="-285750">
              <a:buFont typeface="Wingdings" panose="05000000000000000000" pitchFamily="2" charset="2"/>
              <a:buChar char="§"/>
            </a:pPr>
            <a:r>
              <a:rPr lang="it-IT"/>
              <a:t>7 comportamentali comuni </a:t>
            </a:r>
          </a:p>
          <a:p>
            <a:pPr algn="ctr"/>
            <a:endParaRPr lang="it-IT"/>
          </a:p>
        </p:txBody>
      </p:sp>
      <p:graphicFrame>
        <p:nvGraphicFramePr>
          <p:cNvPr id="8" name="Grafico 7">
            <a:extLst>
              <a:ext uri="{FF2B5EF4-FFF2-40B4-BE49-F238E27FC236}">
                <a16:creationId xmlns:a16="http://schemas.microsoft.com/office/drawing/2014/main" id="{CB0EF65C-6167-E0D8-EF7B-D0265560FB0A}"/>
              </a:ext>
            </a:extLst>
          </p:cNvPr>
          <p:cNvGraphicFramePr>
            <a:graphicFrameLocks/>
          </p:cNvGraphicFramePr>
          <p:nvPr>
            <p:extLst>
              <p:ext uri="{D42A27DB-BD31-4B8C-83A1-F6EECF244321}">
                <p14:modId xmlns:p14="http://schemas.microsoft.com/office/powerpoint/2010/main" val="257215514"/>
              </p:ext>
            </p:extLst>
          </p:nvPr>
        </p:nvGraphicFramePr>
        <p:xfrm>
          <a:off x="2270234" y="113485"/>
          <a:ext cx="2390908" cy="1766833"/>
        </p:xfrm>
        <a:graphic>
          <a:graphicData uri="http://schemas.openxmlformats.org/drawingml/2006/chart">
            <c:chart xmlns:c="http://schemas.openxmlformats.org/drawingml/2006/chart" xmlns:r="http://schemas.openxmlformats.org/officeDocument/2006/relationships" r:id="rId3"/>
          </a:graphicData>
        </a:graphic>
      </p:graphicFrame>
      <p:sp>
        <p:nvSpPr>
          <p:cNvPr id="13" name="CasellaDiTesto 12">
            <a:extLst>
              <a:ext uri="{FF2B5EF4-FFF2-40B4-BE49-F238E27FC236}">
                <a16:creationId xmlns:a16="http://schemas.microsoft.com/office/drawing/2014/main" id="{F54F0938-210E-9A47-7415-2F5948B1665A}"/>
              </a:ext>
            </a:extLst>
          </p:cNvPr>
          <p:cNvSpPr txBox="1"/>
          <p:nvPr/>
        </p:nvSpPr>
        <p:spPr>
          <a:xfrm>
            <a:off x="474419" y="4161974"/>
            <a:ext cx="4128239" cy="738664"/>
          </a:xfrm>
          <a:prstGeom prst="rect">
            <a:avLst/>
          </a:prstGeom>
          <a:noFill/>
        </p:spPr>
        <p:txBody>
          <a:bodyPr wrap="square" rtlCol="0">
            <a:spAutoFit/>
          </a:bodyPr>
          <a:lstStyle/>
          <a:p>
            <a:pPr marL="342900" indent="-342900">
              <a:buFont typeface="+mj-lt"/>
              <a:buAutoNum type="arabicPeriod"/>
            </a:pPr>
            <a:r>
              <a:rPr lang="it-IT" sz="1400"/>
              <a:t>Processo consulenziale</a:t>
            </a:r>
          </a:p>
          <a:p>
            <a:pPr marL="342900" indent="-342900">
              <a:buFont typeface="+mj-lt"/>
              <a:buAutoNum type="arabicPeriod"/>
            </a:pPr>
            <a:r>
              <a:rPr lang="it-IT" sz="1400"/>
              <a:t>Processo di assessment e  tecniche e strumenti per la gestione dell’assessment</a:t>
            </a:r>
          </a:p>
        </p:txBody>
      </p:sp>
      <p:graphicFrame>
        <p:nvGraphicFramePr>
          <p:cNvPr id="14" name="Grafico 13">
            <a:extLst>
              <a:ext uri="{FF2B5EF4-FFF2-40B4-BE49-F238E27FC236}">
                <a16:creationId xmlns:a16="http://schemas.microsoft.com/office/drawing/2014/main" id="{2923CF80-35B2-4F04-D070-C3102E9406B6}"/>
              </a:ext>
            </a:extLst>
          </p:cNvPr>
          <p:cNvGraphicFramePr>
            <a:graphicFrameLocks/>
          </p:cNvGraphicFramePr>
          <p:nvPr>
            <p:extLst>
              <p:ext uri="{D42A27DB-BD31-4B8C-83A1-F6EECF244321}">
                <p14:modId xmlns:p14="http://schemas.microsoft.com/office/powerpoint/2010/main" val="4198918848"/>
              </p:ext>
            </p:extLst>
          </p:nvPr>
        </p:nvGraphicFramePr>
        <p:xfrm>
          <a:off x="4725538" y="0"/>
          <a:ext cx="3118049" cy="210981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ttangolo con angoli arrotondati 14">
            <a:extLst>
              <a:ext uri="{FF2B5EF4-FFF2-40B4-BE49-F238E27FC236}">
                <a16:creationId xmlns:a16="http://schemas.microsoft.com/office/drawing/2014/main" id="{38CCE68D-A7D3-BC2B-200B-E3EBD96F0F0A}"/>
              </a:ext>
            </a:extLst>
          </p:cNvPr>
          <p:cNvSpPr/>
          <p:nvPr/>
        </p:nvSpPr>
        <p:spPr>
          <a:xfrm>
            <a:off x="499775" y="3724689"/>
            <a:ext cx="3876281"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	</a:t>
            </a:r>
          </a:p>
          <a:p>
            <a:pPr marL="285750" indent="-285750">
              <a:buFont typeface="Wingdings" panose="05000000000000000000" pitchFamily="2" charset="2"/>
              <a:buChar char="§"/>
            </a:pPr>
            <a:r>
              <a:rPr lang="it-IT"/>
              <a:t>1 tecnico-specialistiche di profilo</a:t>
            </a:r>
          </a:p>
          <a:p>
            <a:pPr algn="ctr"/>
            <a:endParaRPr lang="it-IT"/>
          </a:p>
        </p:txBody>
      </p:sp>
    </p:spTree>
    <p:extLst>
      <p:ext uri="{BB962C8B-B14F-4D97-AF65-F5344CB8AC3E}">
        <p14:creationId xmlns:p14="http://schemas.microsoft.com/office/powerpoint/2010/main" val="940643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a:extLst>
              <a:ext uri="{FF2B5EF4-FFF2-40B4-BE49-F238E27FC236}">
                <a16:creationId xmlns:a16="http://schemas.microsoft.com/office/drawing/2014/main" id="{17F8860D-FF75-C845-B118-A816F75BDA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0730" y="2180276"/>
            <a:ext cx="286766" cy="286766"/>
          </a:xfrm>
          <a:prstGeom prst="rect">
            <a:avLst/>
          </a:prstGeom>
        </p:spPr>
      </p:pic>
      <p:sp>
        <p:nvSpPr>
          <p:cNvPr id="24" name="CasellaDiTesto 23">
            <a:extLst>
              <a:ext uri="{FF2B5EF4-FFF2-40B4-BE49-F238E27FC236}">
                <a16:creationId xmlns:a16="http://schemas.microsoft.com/office/drawing/2014/main" id="{977A1047-AD53-6E06-97F0-9582B10DE6AB}"/>
              </a:ext>
            </a:extLst>
          </p:cNvPr>
          <p:cNvSpPr txBox="1"/>
          <p:nvPr/>
        </p:nvSpPr>
        <p:spPr>
          <a:xfrm>
            <a:off x="1814285" y="2148209"/>
            <a:ext cx="5154073" cy="338554"/>
          </a:xfrm>
          <a:prstGeom prst="rect">
            <a:avLst/>
          </a:prstGeom>
          <a:noFill/>
        </p:spPr>
        <p:txBody>
          <a:bodyPr wrap="square">
            <a:spAutoFit/>
          </a:bodyPr>
          <a:lstStyle/>
          <a:p>
            <a:r>
              <a:rPr lang="it-IT" altLang="it-IT" sz="1600" b="1">
                <a:cs typeface="Calibri" panose="020F0502020204030204" pitchFamily="34" charset="0"/>
              </a:rPr>
              <a:t>step per il consolidamento dei modelli e delle competenze</a:t>
            </a:r>
          </a:p>
        </p:txBody>
      </p:sp>
    </p:spTree>
    <p:extLst>
      <p:ext uri="{BB962C8B-B14F-4D97-AF65-F5344CB8AC3E}">
        <p14:creationId xmlns:p14="http://schemas.microsoft.com/office/powerpoint/2010/main" val="1364964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A64F81E-CF78-F1AD-EE0B-9A93DBA906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7" name="CasellaDiTesto 15">
            <a:extLst>
              <a:ext uri="{FF2B5EF4-FFF2-40B4-BE49-F238E27FC236}">
                <a16:creationId xmlns:a16="http://schemas.microsoft.com/office/drawing/2014/main" id="{72BF0695-548E-7490-D49D-1D2B884FFD12}"/>
              </a:ext>
            </a:extLst>
          </p:cNvPr>
          <p:cNvSpPr txBox="1">
            <a:spLocks noChangeArrowheads="1"/>
          </p:cNvSpPr>
          <p:nvPr/>
        </p:nvSpPr>
        <p:spPr bwMode="auto">
          <a:xfrm>
            <a:off x="269224" y="184496"/>
            <a:ext cx="7725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Il percorso di assessment center: le prospettive</a:t>
            </a:r>
          </a:p>
        </p:txBody>
      </p:sp>
      <p:sp>
        <p:nvSpPr>
          <p:cNvPr id="18" name="CasellaDiTesto 2">
            <a:extLst>
              <a:ext uri="{FF2B5EF4-FFF2-40B4-BE49-F238E27FC236}">
                <a16:creationId xmlns:a16="http://schemas.microsoft.com/office/drawing/2014/main" id="{04E1A27B-DDDD-0235-2533-70263AB81041}"/>
              </a:ext>
            </a:extLst>
          </p:cNvPr>
          <p:cNvSpPr txBox="1"/>
          <p:nvPr/>
        </p:nvSpPr>
        <p:spPr>
          <a:xfrm>
            <a:off x="259588" y="521638"/>
            <a:ext cx="8061569" cy="4062651"/>
          </a:xfrm>
          <a:prstGeom prst="rect">
            <a:avLst/>
          </a:prstGeom>
          <a:noFill/>
        </p:spPr>
        <p:txBody>
          <a:bodyPr wrap="square" rtlCol="0">
            <a:spAutoFit/>
          </a:bodyPr>
          <a:lstStyle>
            <a:defPPr>
              <a:defRPr lang="en-US"/>
            </a:defPPr>
            <a:lvl1pPr algn="l" rtl="0" fontAlgn="base">
              <a:lnSpc>
                <a:spcPct val="110000"/>
              </a:lnSpc>
              <a:spcBef>
                <a:spcPct val="50000"/>
              </a:spcBef>
              <a:spcAft>
                <a:spcPct val="0"/>
              </a:spcAft>
              <a:buClr>
                <a:srgbClr val="990000"/>
              </a:buClr>
              <a:buFont typeface="Trebuchet MS" pitchFamily="34" charset="0"/>
              <a:defRPr sz="1400" kern="1200">
                <a:solidFill>
                  <a:srgbClr val="003366"/>
                </a:solidFill>
                <a:latin typeface="Trebuchet MS" pitchFamily="34" charset="0"/>
                <a:ea typeface="+mn-ea"/>
                <a:cs typeface="+mn-cs"/>
              </a:defRPr>
            </a:lvl1pPr>
            <a:lvl2pPr marL="457200" algn="l" rtl="0" fontAlgn="base">
              <a:lnSpc>
                <a:spcPct val="110000"/>
              </a:lnSpc>
              <a:spcBef>
                <a:spcPct val="50000"/>
              </a:spcBef>
              <a:spcAft>
                <a:spcPct val="0"/>
              </a:spcAft>
              <a:buClr>
                <a:srgbClr val="990000"/>
              </a:buClr>
              <a:buFont typeface="Trebuchet MS" pitchFamily="34" charset="0"/>
              <a:defRPr sz="1400" kern="1200">
                <a:solidFill>
                  <a:srgbClr val="003366"/>
                </a:solidFill>
                <a:latin typeface="Trebuchet MS" pitchFamily="34" charset="0"/>
                <a:ea typeface="+mn-ea"/>
                <a:cs typeface="+mn-cs"/>
              </a:defRPr>
            </a:lvl2pPr>
            <a:lvl3pPr marL="914400" algn="l" rtl="0" fontAlgn="base">
              <a:lnSpc>
                <a:spcPct val="110000"/>
              </a:lnSpc>
              <a:spcBef>
                <a:spcPct val="50000"/>
              </a:spcBef>
              <a:spcAft>
                <a:spcPct val="0"/>
              </a:spcAft>
              <a:buClr>
                <a:srgbClr val="990000"/>
              </a:buClr>
              <a:buFont typeface="Trebuchet MS" pitchFamily="34" charset="0"/>
              <a:defRPr sz="1400" kern="1200">
                <a:solidFill>
                  <a:srgbClr val="003366"/>
                </a:solidFill>
                <a:latin typeface="Trebuchet MS" pitchFamily="34" charset="0"/>
                <a:ea typeface="+mn-ea"/>
                <a:cs typeface="+mn-cs"/>
              </a:defRPr>
            </a:lvl3pPr>
            <a:lvl4pPr marL="1371600" algn="l" rtl="0" fontAlgn="base">
              <a:lnSpc>
                <a:spcPct val="110000"/>
              </a:lnSpc>
              <a:spcBef>
                <a:spcPct val="50000"/>
              </a:spcBef>
              <a:spcAft>
                <a:spcPct val="0"/>
              </a:spcAft>
              <a:buClr>
                <a:srgbClr val="990000"/>
              </a:buClr>
              <a:buFont typeface="Trebuchet MS" pitchFamily="34" charset="0"/>
              <a:defRPr sz="1400" kern="1200">
                <a:solidFill>
                  <a:srgbClr val="003366"/>
                </a:solidFill>
                <a:latin typeface="Trebuchet MS" pitchFamily="34" charset="0"/>
                <a:ea typeface="+mn-ea"/>
                <a:cs typeface="+mn-cs"/>
              </a:defRPr>
            </a:lvl4pPr>
            <a:lvl5pPr marL="1828800" algn="l" rtl="0" fontAlgn="base">
              <a:lnSpc>
                <a:spcPct val="110000"/>
              </a:lnSpc>
              <a:spcBef>
                <a:spcPct val="50000"/>
              </a:spcBef>
              <a:spcAft>
                <a:spcPct val="0"/>
              </a:spcAft>
              <a:buClr>
                <a:srgbClr val="990000"/>
              </a:buClr>
              <a:buFont typeface="Trebuchet MS" pitchFamily="34" charset="0"/>
              <a:defRPr sz="1400" kern="1200">
                <a:solidFill>
                  <a:srgbClr val="003366"/>
                </a:solidFill>
                <a:latin typeface="Trebuchet MS" pitchFamily="34" charset="0"/>
                <a:ea typeface="+mn-ea"/>
                <a:cs typeface="+mn-cs"/>
              </a:defRPr>
            </a:lvl5pPr>
            <a:lvl6pPr marL="2286000" algn="l" defTabSz="914400" rtl="0" eaLnBrk="1" latinLnBrk="0" hangingPunct="1">
              <a:defRPr sz="1400" kern="1200">
                <a:solidFill>
                  <a:srgbClr val="003366"/>
                </a:solidFill>
                <a:latin typeface="Trebuchet MS" pitchFamily="34" charset="0"/>
                <a:ea typeface="+mn-ea"/>
                <a:cs typeface="+mn-cs"/>
              </a:defRPr>
            </a:lvl6pPr>
            <a:lvl7pPr marL="2743200" algn="l" defTabSz="914400" rtl="0" eaLnBrk="1" latinLnBrk="0" hangingPunct="1">
              <a:defRPr sz="1400" kern="1200">
                <a:solidFill>
                  <a:srgbClr val="003366"/>
                </a:solidFill>
                <a:latin typeface="Trebuchet MS" pitchFamily="34" charset="0"/>
                <a:ea typeface="+mn-ea"/>
                <a:cs typeface="+mn-cs"/>
              </a:defRPr>
            </a:lvl7pPr>
            <a:lvl8pPr marL="3200400" algn="l" defTabSz="914400" rtl="0" eaLnBrk="1" latinLnBrk="0" hangingPunct="1">
              <a:defRPr sz="1400" kern="1200">
                <a:solidFill>
                  <a:srgbClr val="003366"/>
                </a:solidFill>
                <a:latin typeface="Trebuchet MS" pitchFamily="34" charset="0"/>
                <a:ea typeface="+mn-ea"/>
                <a:cs typeface="+mn-cs"/>
              </a:defRPr>
            </a:lvl8pPr>
            <a:lvl9pPr marL="3657600" algn="l" defTabSz="914400" rtl="0" eaLnBrk="1" latinLnBrk="0" hangingPunct="1">
              <a:defRPr sz="1400" kern="1200">
                <a:solidFill>
                  <a:srgbClr val="003366"/>
                </a:solidFill>
                <a:latin typeface="Trebuchet MS" pitchFamily="34" charset="0"/>
                <a:ea typeface="+mn-ea"/>
                <a:cs typeface="+mn-cs"/>
              </a:defRPr>
            </a:lvl9pPr>
          </a:lstStyle>
          <a:p>
            <a:pPr algn="just">
              <a:lnSpc>
                <a:spcPct val="100000"/>
              </a:lnSpc>
              <a:spcAft>
                <a:spcPts val="600"/>
              </a:spcAft>
            </a:pP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Alla luce dei risultati del percorso formativo realizzato, al fine di non disperdere il significativo capitale di competenze acquisito dalle persone, diventa particolarmente importante oggi:</a:t>
            </a:r>
          </a:p>
          <a:p>
            <a:pPr marL="285750" indent="-285750" algn="just">
              <a:lnSpc>
                <a:spcPct val="100000"/>
              </a:lnSpc>
              <a:spcAft>
                <a:spcPts val="600"/>
              </a:spcAft>
              <a:buClr>
                <a:srgbClr val="09417D"/>
              </a:buClr>
              <a:buFont typeface="Wingdings" panose="05000000000000000000" pitchFamily="2" charset="2"/>
              <a:buChar char="ü"/>
            </a:pP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Definire un </a:t>
            </a:r>
            <a:r>
              <a:rPr lang="it-IT" sz="1800" b="1" dirty="0">
                <a:solidFill>
                  <a:srgbClr val="005B9E"/>
                </a:solidFill>
                <a:latin typeface="Calibri" panose="020F0502020204030204" pitchFamily="34" charset="0"/>
                <a:ea typeface="Tahoma" panose="020B0604030504040204" pitchFamily="34" charset="0"/>
                <a:cs typeface="Calibri" panose="020F0502020204030204" pitchFamily="34" charset="0"/>
              </a:rPr>
              <a:t>sistema di inserimento a rotazione delle persone «pronte» </a:t>
            </a: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nei futuri team/progetti di assessment di selezione APL e </a:t>
            </a:r>
            <a:r>
              <a:rPr lang="it-IT" sz="1800" b="1" dirty="0">
                <a:solidFill>
                  <a:srgbClr val="005B9E"/>
                </a:solidFill>
                <a:latin typeface="Calibri" panose="020F0502020204030204" pitchFamily="34" charset="0"/>
                <a:ea typeface="Tahoma" panose="020B0604030504040204" pitchFamily="34" charset="0"/>
                <a:cs typeface="Calibri" panose="020F0502020204030204" pitchFamily="34" charset="0"/>
              </a:rPr>
              <a:t>ipotizzare azioni di allenamento </a:t>
            </a: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(anche interno) </a:t>
            </a:r>
            <a:r>
              <a:rPr lang="it-IT" sz="1800" b="1" dirty="0">
                <a:solidFill>
                  <a:srgbClr val="005B9E"/>
                </a:solidFill>
                <a:latin typeface="Calibri" panose="020F0502020204030204" pitchFamily="34" charset="0"/>
                <a:ea typeface="Tahoma" panose="020B0604030504040204" pitchFamily="34" charset="0"/>
                <a:cs typeface="Calibri" panose="020F0502020204030204" pitchFamily="34" charset="0"/>
              </a:rPr>
              <a:t>per coloro che ancora hanno necessità di consolidamento</a:t>
            </a:r>
          </a:p>
          <a:p>
            <a:pPr marL="342900" indent="-342900" algn="just">
              <a:lnSpc>
                <a:spcPct val="100000"/>
              </a:lnSpc>
              <a:spcAft>
                <a:spcPts val="600"/>
              </a:spcAft>
              <a:buClr>
                <a:srgbClr val="002060"/>
              </a:buClr>
              <a:buFont typeface="Wingdings" panose="05000000000000000000" pitchFamily="2" charset="2"/>
              <a:buChar char="ü"/>
            </a:pP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Sistematizzare e </a:t>
            </a:r>
            <a:r>
              <a:rPr lang="it-IT" sz="1800" b="1" dirty="0">
                <a:solidFill>
                  <a:srgbClr val="005B9E"/>
                </a:solidFill>
                <a:latin typeface="Calibri" panose="020F0502020204030204" pitchFamily="34" charset="0"/>
                <a:ea typeface="Tahoma" panose="020B0604030504040204" pitchFamily="34" charset="0"/>
                <a:cs typeface="Calibri" panose="020F0502020204030204" pitchFamily="34" charset="0"/>
              </a:rPr>
              <a:t>validare gli output emersi dall’aula</a:t>
            </a: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 (a partire dal processo di assessment) per consolidare un </a:t>
            </a:r>
            <a:r>
              <a:rPr lang="it-IT" sz="1800" b="1" dirty="0">
                <a:solidFill>
                  <a:srgbClr val="005B9E"/>
                </a:solidFill>
                <a:latin typeface="Calibri" panose="020F0502020204030204" pitchFamily="34" charset="0"/>
                <a:ea typeface="Tahoma" panose="020B0604030504040204" pitchFamily="34" charset="0"/>
                <a:cs typeface="Calibri" panose="020F0502020204030204" pitchFamily="34" charset="0"/>
              </a:rPr>
              <a:t>modello comune e uniforme </a:t>
            </a: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per la gestione di processi di selezione «</a:t>
            </a:r>
            <a:r>
              <a:rPr lang="it-IT" sz="1800" b="1" dirty="0">
                <a:solidFill>
                  <a:srgbClr val="005B9E"/>
                </a:solidFill>
                <a:latin typeface="Calibri" panose="020F0502020204030204" pitchFamily="34" charset="0"/>
                <a:ea typeface="Tahoma" panose="020B0604030504040204" pitchFamily="34" charset="0"/>
                <a:cs typeface="Calibri" panose="020F0502020204030204" pitchFamily="34" charset="0"/>
              </a:rPr>
              <a:t>su misura</a:t>
            </a: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 con assessment center</a:t>
            </a:r>
          </a:p>
          <a:p>
            <a:pPr marL="342900" indent="-342900" algn="just">
              <a:lnSpc>
                <a:spcPct val="100000"/>
              </a:lnSpc>
              <a:spcAft>
                <a:spcPts val="600"/>
              </a:spcAft>
              <a:buClr>
                <a:srgbClr val="002060"/>
              </a:buClr>
              <a:buFont typeface="Wingdings" panose="05000000000000000000" pitchFamily="2" charset="2"/>
              <a:buChar char="ü"/>
            </a:pP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Individuare e </a:t>
            </a:r>
            <a:r>
              <a:rPr lang="it-IT" sz="1800" b="1" dirty="0">
                <a:solidFill>
                  <a:srgbClr val="005B9E"/>
                </a:solidFill>
                <a:latin typeface="Calibri" panose="020F0502020204030204" pitchFamily="34" charset="0"/>
                <a:ea typeface="Tahoma" panose="020B0604030504040204" pitchFamily="34" charset="0"/>
                <a:cs typeface="Calibri" panose="020F0502020204030204" pitchFamily="34" charset="0"/>
              </a:rPr>
              <a:t>progettare future azioni di follow up formativo con l’obiettivo di consolidare e approfondire </a:t>
            </a: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(o non disperdere) </a:t>
            </a:r>
            <a:r>
              <a:rPr lang="it-IT" sz="1800" b="1" dirty="0">
                <a:solidFill>
                  <a:srgbClr val="005B9E"/>
                </a:solidFill>
                <a:latin typeface="Calibri" panose="020F0502020204030204" pitchFamily="34" charset="0"/>
                <a:ea typeface="Tahoma" panose="020B0604030504040204" pitchFamily="34" charset="0"/>
                <a:cs typeface="Calibri" panose="020F0502020204030204" pitchFamily="34" charset="0"/>
              </a:rPr>
              <a:t>le competenze dei partecipanti </a:t>
            </a:r>
            <a:r>
              <a:rPr lang="it-IT" sz="1800" dirty="0">
                <a:solidFill>
                  <a:srgbClr val="005B9E"/>
                </a:solidFill>
                <a:latin typeface="Calibri" panose="020F0502020204030204" pitchFamily="34" charset="0"/>
                <a:ea typeface="Tahoma" panose="020B0604030504040204" pitchFamily="34" charset="0"/>
                <a:cs typeface="Calibri" panose="020F0502020204030204" pitchFamily="34" charset="0"/>
              </a:rPr>
              <a:t>al percorso</a:t>
            </a:r>
          </a:p>
        </p:txBody>
      </p:sp>
      <p:pic>
        <p:nvPicPr>
          <p:cNvPr id="19" name="Immagine 18">
            <a:extLst>
              <a:ext uri="{FF2B5EF4-FFF2-40B4-BE49-F238E27FC236}">
                <a16:creationId xmlns:a16="http://schemas.microsoft.com/office/drawing/2014/main" id="{C09497D8-1E8D-B5C6-92B2-316530649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6449" y="163879"/>
            <a:ext cx="265685" cy="343828"/>
          </a:xfrm>
          <a:prstGeom prst="rect">
            <a:avLst/>
          </a:prstGeom>
        </p:spPr>
      </p:pic>
    </p:spTree>
    <p:extLst>
      <p:ext uri="{BB962C8B-B14F-4D97-AF65-F5344CB8AC3E}">
        <p14:creationId xmlns:p14="http://schemas.microsoft.com/office/powerpoint/2010/main" val="1755839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8" name="Immagine 11"/>
          <p:cNvPicPr/>
          <p:nvPr/>
        </p:nvPicPr>
        <p:blipFill>
          <a:blip r:embed="rId3"/>
          <a:stretch/>
        </p:blipFill>
        <p:spPr>
          <a:xfrm>
            <a:off x="289080" y="186840"/>
            <a:ext cx="285480" cy="285480"/>
          </a:xfrm>
          <a:prstGeom prst="rect">
            <a:avLst/>
          </a:prstGeom>
          <a:ln w="0">
            <a:noFill/>
          </a:ln>
        </p:spPr>
      </p:pic>
      <p:sp>
        <p:nvSpPr>
          <p:cNvPr id="2" name="Titolo 8">
            <a:extLst>
              <a:ext uri="{FF2B5EF4-FFF2-40B4-BE49-F238E27FC236}">
                <a16:creationId xmlns:a16="http://schemas.microsoft.com/office/drawing/2014/main" id="{8A52BE46-0915-E5C6-FDF2-05FCC21D2649}"/>
              </a:ext>
            </a:extLst>
          </p:cNvPr>
          <p:cNvSpPr txBox="1">
            <a:spLocks/>
          </p:cNvSpPr>
          <p:nvPr/>
        </p:nvSpPr>
        <p:spPr>
          <a:xfrm>
            <a:off x="289080" y="155416"/>
            <a:ext cx="8711046" cy="412750"/>
          </a:xfrm>
          <a:prstGeom prst="rect">
            <a:avLst/>
          </a:prstGeom>
        </p:spPr>
        <p:txBody>
          <a:bodyPr lIns="68580" tIns="34290" rIns="68580" bIns="34290" anchor="t"/>
          <a:lstStyle>
            <a:lvl1pPr algn="l" rtl="0" eaLnBrk="0" fontAlgn="base" hangingPunct="0">
              <a:spcBef>
                <a:spcPct val="0"/>
              </a:spcBef>
              <a:spcAft>
                <a:spcPct val="0"/>
              </a:spcAft>
              <a:defRPr sz="4200" b="1">
                <a:solidFill>
                  <a:srgbClr val="A50021"/>
                </a:solidFill>
                <a:latin typeface="Calibri" panose="020F0502020204030204" pitchFamily="34" charset="0"/>
                <a:ea typeface="+mj-ea"/>
                <a:cs typeface="+mj-cs"/>
              </a:defRPr>
            </a:lvl1pPr>
            <a:lvl2pPr algn="l" rtl="0" eaLnBrk="0" fontAlgn="base" hangingPunct="0">
              <a:spcBef>
                <a:spcPct val="0"/>
              </a:spcBef>
              <a:spcAft>
                <a:spcPct val="0"/>
              </a:spcAft>
              <a:defRPr sz="4200" b="1">
                <a:solidFill>
                  <a:srgbClr val="A50021"/>
                </a:solidFill>
                <a:latin typeface="Trebuchet MS" pitchFamily="34" charset="0"/>
              </a:defRPr>
            </a:lvl2pPr>
            <a:lvl3pPr algn="l" rtl="0" eaLnBrk="0" fontAlgn="base" hangingPunct="0">
              <a:spcBef>
                <a:spcPct val="0"/>
              </a:spcBef>
              <a:spcAft>
                <a:spcPct val="0"/>
              </a:spcAft>
              <a:defRPr sz="4200" b="1">
                <a:solidFill>
                  <a:srgbClr val="A50021"/>
                </a:solidFill>
                <a:latin typeface="Trebuchet MS" pitchFamily="34" charset="0"/>
              </a:defRPr>
            </a:lvl3pPr>
            <a:lvl4pPr algn="l" rtl="0" eaLnBrk="0" fontAlgn="base" hangingPunct="0">
              <a:spcBef>
                <a:spcPct val="0"/>
              </a:spcBef>
              <a:spcAft>
                <a:spcPct val="0"/>
              </a:spcAft>
              <a:defRPr sz="4200" b="1">
                <a:solidFill>
                  <a:srgbClr val="A50021"/>
                </a:solidFill>
                <a:latin typeface="Trebuchet MS" pitchFamily="34" charset="0"/>
              </a:defRPr>
            </a:lvl4pPr>
            <a:lvl5pPr algn="l" rtl="0" eaLnBrk="0" fontAlgn="base" hangingPunct="0">
              <a:spcBef>
                <a:spcPct val="0"/>
              </a:spcBef>
              <a:spcAft>
                <a:spcPct val="0"/>
              </a:spcAft>
              <a:defRPr sz="4200" b="1">
                <a:solidFill>
                  <a:srgbClr val="A50021"/>
                </a:solidFill>
                <a:latin typeface="Trebuchet MS" pitchFamily="34" charset="0"/>
              </a:defRPr>
            </a:lvl5pPr>
            <a:lvl6pPr marL="685800" algn="l" rtl="0" eaLnBrk="0" fontAlgn="base" hangingPunct="0">
              <a:spcBef>
                <a:spcPct val="0"/>
              </a:spcBef>
              <a:spcAft>
                <a:spcPct val="0"/>
              </a:spcAft>
              <a:defRPr b="1">
                <a:solidFill>
                  <a:schemeClr val="tx1"/>
                </a:solidFill>
                <a:latin typeface="Trebuchet MS" pitchFamily="34" charset="0"/>
              </a:defRPr>
            </a:lvl6pPr>
            <a:lvl7pPr marL="1371600" algn="l" rtl="0" eaLnBrk="0" fontAlgn="base" hangingPunct="0">
              <a:spcBef>
                <a:spcPct val="0"/>
              </a:spcBef>
              <a:spcAft>
                <a:spcPct val="0"/>
              </a:spcAft>
              <a:defRPr b="1">
                <a:solidFill>
                  <a:schemeClr val="tx1"/>
                </a:solidFill>
                <a:latin typeface="Trebuchet MS" pitchFamily="34" charset="0"/>
              </a:defRPr>
            </a:lvl7pPr>
            <a:lvl8pPr marL="2057400" algn="l" rtl="0" eaLnBrk="0" fontAlgn="base" hangingPunct="0">
              <a:spcBef>
                <a:spcPct val="0"/>
              </a:spcBef>
              <a:spcAft>
                <a:spcPct val="0"/>
              </a:spcAft>
              <a:defRPr b="1">
                <a:solidFill>
                  <a:schemeClr val="tx1"/>
                </a:solidFill>
                <a:latin typeface="Trebuchet MS" pitchFamily="34" charset="0"/>
              </a:defRPr>
            </a:lvl8pPr>
            <a:lvl9pPr marL="2743200" algn="l" rtl="0" eaLnBrk="0" fontAlgn="base" hangingPunct="0">
              <a:spcBef>
                <a:spcPct val="0"/>
              </a:spcBef>
              <a:spcAft>
                <a:spcPct val="0"/>
              </a:spcAft>
              <a:defRPr b="1">
                <a:solidFill>
                  <a:schemeClr val="tx1"/>
                </a:solidFill>
                <a:latin typeface="Trebuchet MS" pitchFamily="34" charset="0"/>
              </a:defRPr>
            </a:lvl9pPr>
          </a:lstStyle>
          <a:p>
            <a:pPr defTabSz="457223"/>
            <a:r>
              <a:rPr lang="it-IT" sz="2100" kern="0" dirty="0">
                <a:solidFill>
                  <a:srgbClr val="FF0000"/>
                </a:solidFill>
                <a:latin typeface="Calibri"/>
              </a:rPr>
              <a:t>Verso una approccio consulenziale dei RI: prossimi passi</a:t>
            </a:r>
            <a:endParaRPr lang="it-IT" sz="2100" kern="0" dirty="0">
              <a:solidFill>
                <a:srgbClr val="FF0000"/>
              </a:solidFill>
            </a:endParaRPr>
          </a:p>
        </p:txBody>
      </p:sp>
      <p:grpSp>
        <p:nvGrpSpPr>
          <p:cNvPr id="5" name="Gruppo 4">
            <a:extLst>
              <a:ext uri="{FF2B5EF4-FFF2-40B4-BE49-F238E27FC236}">
                <a16:creationId xmlns:a16="http://schemas.microsoft.com/office/drawing/2014/main" id="{8FB797C8-11A4-2D9F-857C-F189A1D4AFCF}"/>
              </a:ext>
            </a:extLst>
          </p:cNvPr>
          <p:cNvGrpSpPr/>
          <p:nvPr/>
        </p:nvGrpSpPr>
        <p:grpSpPr>
          <a:xfrm>
            <a:off x="431820" y="1483724"/>
            <a:ext cx="8034402" cy="2223674"/>
            <a:chOff x="370811" y="1171667"/>
            <a:chExt cx="8034402" cy="2223674"/>
          </a:xfrm>
        </p:grpSpPr>
        <p:sp>
          <p:nvSpPr>
            <p:cNvPr id="7" name="CasellaDiTesto 6">
              <a:extLst>
                <a:ext uri="{FF2B5EF4-FFF2-40B4-BE49-F238E27FC236}">
                  <a16:creationId xmlns:a16="http://schemas.microsoft.com/office/drawing/2014/main" id="{502468FE-5A4D-6D50-0AD0-7CB3C86B50EF}"/>
                </a:ext>
              </a:extLst>
            </p:cNvPr>
            <p:cNvSpPr txBox="1"/>
            <p:nvPr/>
          </p:nvSpPr>
          <p:spPr>
            <a:xfrm>
              <a:off x="443315" y="3061788"/>
              <a:ext cx="7961898" cy="323165"/>
            </a:xfrm>
            <a:prstGeom prst="rect">
              <a:avLst/>
            </a:prstGeom>
            <a:noFill/>
          </p:spPr>
          <p:txBody>
            <a:bodyPr wrap="square" rtlCol="0">
              <a:spAutoFit/>
            </a:bodyPr>
            <a:lstStyle/>
            <a:p>
              <a:pPr defTabSz="685835">
                <a:spcAft>
                  <a:spcPts val="450"/>
                </a:spcAft>
              </a:pPr>
              <a:r>
                <a:rPr lang="it-IT" sz="1500">
                  <a:solidFill>
                    <a:srgbClr val="002060"/>
                  </a:solidFill>
                  <a:ea typeface="Tahoma" panose="020B0604030504040204" pitchFamily="34" charset="0"/>
                  <a:cs typeface="Calibri" panose="020F0502020204030204" pitchFamily="34" charset="0"/>
                </a:rPr>
                <a:t>	</a:t>
              </a:r>
            </a:p>
          </p:txBody>
        </p:sp>
        <p:sp>
          <p:nvSpPr>
            <p:cNvPr id="11" name="CasellaDiTesto 10">
              <a:extLst>
                <a:ext uri="{FF2B5EF4-FFF2-40B4-BE49-F238E27FC236}">
                  <a16:creationId xmlns:a16="http://schemas.microsoft.com/office/drawing/2014/main" id="{623E9267-33E3-E663-8AB3-7A624B50CE3B}"/>
                </a:ext>
              </a:extLst>
            </p:cNvPr>
            <p:cNvSpPr txBox="1"/>
            <p:nvPr/>
          </p:nvSpPr>
          <p:spPr>
            <a:xfrm>
              <a:off x="805581" y="1171667"/>
              <a:ext cx="7416019" cy="553998"/>
            </a:xfrm>
            <a:prstGeom prst="rect">
              <a:avLst/>
            </a:prstGeom>
            <a:noFill/>
          </p:spPr>
          <p:txBody>
            <a:bodyPr wrap="square" rtlCol="0">
              <a:spAutoFit/>
            </a:bodyPr>
            <a:lstStyle/>
            <a:p>
              <a:pPr algn="just" defTabSz="685835">
                <a:spcAft>
                  <a:spcPts val="450"/>
                </a:spcAft>
              </a:pPr>
              <a:r>
                <a:rPr lang="it-IT" sz="1500" dirty="0">
                  <a:solidFill>
                    <a:schemeClr val="accent1">
                      <a:lumMod val="75000"/>
                    </a:schemeClr>
                  </a:solidFill>
                  <a:ea typeface="Tahoma" panose="020B0604030504040204" pitchFamily="34" charset="0"/>
                  <a:cs typeface="Calibri" panose="020F0502020204030204" pitchFamily="34" charset="0"/>
                </a:rPr>
                <a:t>Sostenere una sempre maggiore </a:t>
              </a:r>
              <a:r>
                <a:rPr lang="it-IT" sz="1500" b="1" dirty="0">
                  <a:solidFill>
                    <a:schemeClr val="accent1">
                      <a:lumMod val="75000"/>
                    </a:schemeClr>
                  </a:solidFill>
                  <a:ea typeface="Tahoma" panose="020B0604030504040204" pitchFamily="34" charset="0"/>
                  <a:cs typeface="Calibri" panose="020F0502020204030204" pitchFamily="34" charset="0"/>
                </a:rPr>
                <a:t>sperimentazione sul campo «dedicata»</a:t>
              </a:r>
              <a:r>
                <a:rPr lang="it-IT" sz="1500" dirty="0">
                  <a:solidFill>
                    <a:schemeClr val="accent1">
                      <a:lumMod val="75000"/>
                    </a:schemeClr>
                  </a:solidFill>
                  <a:ea typeface="Tahoma" panose="020B0604030504040204" pitchFamily="34" charset="0"/>
                  <a:cs typeface="Calibri" panose="020F0502020204030204" pitchFamily="34" charset="0"/>
                </a:rPr>
                <a:t>, con tempo adeguato e strumenti efficaci</a:t>
              </a:r>
            </a:p>
          </p:txBody>
        </p:sp>
        <p:pic>
          <p:nvPicPr>
            <p:cNvPr id="13" name="object 12">
              <a:extLst>
                <a:ext uri="{FF2B5EF4-FFF2-40B4-BE49-F238E27FC236}">
                  <a16:creationId xmlns:a16="http://schemas.microsoft.com/office/drawing/2014/main" id="{9CB3AEB0-1FB5-2EE1-88A9-40525604B8D4}"/>
                </a:ext>
              </a:extLst>
            </p:cNvPr>
            <p:cNvPicPr/>
            <p:nvPr/>
          </p:nvPicPr>
          <p:blipFill>
            <a:blip r:embed="rId4" cstate="print"/>
            <a:stretch>
              <a:fillRect/>
            </a:stretch>
          </p:blipFill>
          <p:spPr>
            <a:xfrm>
              <a:off x="387217" y="1203414"/>
              <a:ext cx="407498" cy="412750"/>
            </a:xfrm>
            <a:prstGeom prst="rect">
              <a:avLst/>
            </a:prstGeom>
          </p:spPr>
        </p:pic>
        <p:sp>
          <p:nvSpPr>
            <p:cNvPr id="18" name="CasellaDiTesto 17">
              <a:extLst>
                <a:ext uri="{FF2B5EF4-FFF2-40B4-BE49-F238E27FC236}">
                  <a16:creationId xmlns:a16="http://schemas.microsoft.com/office/drawing/2014/main" id="{EF80B471-E5D4-94A9-54CD-1BC4290E238A}"/>
                </a:ext>
              </a:extLst>
            </p:cNvPr>
            <p:cNvSpPr txBox="1"/>
            <p:nvPr/>
          </p:nvSpPr>
          <p:spPr>
            <a:xfrm>
              <a:off x="718434" y="2071047"/>
              <a:ext cx="7503166" cy="553998"/>
            </a:xfrm>
            <a:prstGeom prst="rect">
              <a:avLst/>
            </a:prstGeom>
            <a:noFill/>
          </p:spPr>
          <p:txBody>
            <a:bodyPr wrap="square">
              <a:spAutoFit/>
            </a:bodyPr>
            <a:lstStyle/>
            <a:p>
              <a:pPr marL="85725" indent="-85725" algn="just" defTabSz="685835">
                <a:spcAft>
                  <a:spcPts val="450"/>
                </a:spcAft>
                <a:buClr>
                  <a:srgbClr val="002060"/>
                </a:buClr>
              </a:pPr>
              <a:r>
                <a:rPr lang="it-IT" sz="1500" b="1" dirty="0">
                  <a:solidFill>
                    <a:srgbClr val="002060"/>
                  </a:solidFill>
                  <a:ea typeface="Tahoma" panose="020B0604030504040204" pitchFamily="34" charset="0"/>
                  <a:cs typeface="Calibri" panose="020F0502020204030204" pitchFamily="34" charset="0"/>
                </a:rPr>
                <a:t>  </a:t>
              </a:r>
              <a:r>
                <a:rPr lang="it-IT" sz="1500" b="1" dirty="0">
                  <a:solidFill>
                    <a:schemeClr val="accent1">
                      <a:lumMod val="75000"/>
                    </a:schemeClr>
                  </a:solidFill>
                  <a:ea typeface="Tahoma" panose="020B0604030504040204" pitchFamily="34" charset="0"/>
                  <a:cs typeface="Calibri" panose="020F0502020204030204" pitchFamily="34" charset="0"/>
                </a:rPr>
                <a:t>Sistematizzare e </a:t>
              </a:r>
              <a:r>
                <a:rPr lang="it-IT" sz="1500" b="1" dirty="0" err="1">
                  <a:solidFill>
                    <a:schemeClr val="accent1">
                      <a:lumMod val="75000"/>
                    </a:schemeClr>
                  </a:solidFill>
                  <a:ea typeface="Tahoma" panose="020B0604030504040204" pitchFamily="34" charset="0"/>
                  <a:cs typeface="Calibri" panose="020F0502020204030204" pitchFamily="34" charset="0"/>
                </a:rPr>
                <a:t>circolarizzare</a:t>
              </a:r>
              <a:r>
                <a:rPr lang="it-IT" sz="1500" b="1" dirty="0">
                  <a:solidFill>
                    <a:schemeClr val="accent1">
                      <a:lumMod val="75000"/>
                    </a:schemeClr>
                  </a:solidFill>
                  <a:ea typeface="Tahoma" panose="020B0604030504040204" pitchFamily="34" charset="0"/>
                  <a:cs typeface="Calibri" panose="020F0502020204030204" pitchFamily="34" charset="0"/>
                </a:rPr>
                <a:t> gli output</a:t>
              </a:r>
              <a:r>
                <a:rPr lang="it-IT" sz="1500" dirty="0">
                  <a:solidFill>
                    <a:schemeClr val="accent1">
                      <a:lumMod val="75000"/>
                    </a:schemeClr>
                  </a:solidFill>
                  <a:ea typeface="Tahoma" panose="020B0604030504040204" pitchFamily="34" charset="0"/>
                  <a:cs typeface="Calibri" panose="020F0502020204030204" pitchFamily="34" charset="0"/>
                </a:rPr>
                <a:t>, integrandoli con i processi e gli strumenti attualmente in uso</a:t>
              </a:r>
            </a:p>
          </p:txBody>
        </p:sp>
        <p:pic>
          <p:nvPicPr>
            <p:cNvPr id="19" name="object 12">
              <a:extLst>
                <a:ext uri="{FF2B5EF4-FFF2-40B4-BE49-F238E27FC236}">
                  <a16:creationId xmlns:a16="http://schemas.microsoft.com/office/drawing/2014/main" id="{59A80DCD-39FC-F630-D6DB-4D08CCF64C97}"/>
                </a:ext>
              </a:extLst>
            </p:cNvPr>
            <p:cNvPicPr/>
            <p:nvPr/>
          </p:nvPicPr>
          <p:blipFill>
            <a:blip r:embed="rId4" cstate="print"/>
            <a:stretch>
              <a:fillRect/>
            </a:stretch>
          </p:blipFill>
          <p:spPr>
            <a:xfrm>
              <a:off x="370811" y="2029912"/>
              <a:ext cx="407498" cy="412750"/>
            </a:xfrm>
            <a:prstGeom prst="rect">
              <a:avLst/>
            </a:prstGeom>
          </p:spPr>
        </p:pic>
        <p:pic>
          <p:nvPicPr>
            <p:cNvPr id="20" name="object 12">
              <a:extLst>
                <a:ext uri="{FF2B5EF4-FFF2-40B4-BE49-F238E27FC236}">
                  <a16:creationId xmlns:a16="http://schemas.microsoft.com/office/drawing/2014/main" id="{650A6BCB-012A-43FE-3E4C-1AEBF451CE51}"/>
                </a:ext>
              </a:extLst>
            </p:cNvPr>
            <p:cNvPicPr/>
            <p:nvPr/>
          </p:nvPicPr>
          <p:blipFill>
            <a:blip r:embed="rId4" cstate="print"/>
            <a:stretch>
              <a:fillRect/>
            </a:stretch>
          </p:blipFill>
          <p:spPr>
            <a:xfrm>
              <a:off x="374105" y="2871535"/>
              <a:ext cx="407498" cy="412750"/>
            </a:xfrm>
            <a:prstGeom prst="rect">
              <a:avLst/>
            </a:prstGeom>
          </p:spPr>
        </p:pic>
        <p:sp>
          <p:nvSpPr>
            <p:cNvPr id="22" name="CasellaDiTesto 21">
              <a:extLst>
                <a:ext uri="{FF2B5EF4-FFF2-40B4-BE49-F238E27FC236}">
                  <a16:creationId xmlns:a16="http://schemas.microsoft.com/office/drawing/2014/main" id="{2946AB08-7B6C-0AF6-FA26-E1711FC04639}"/>
                </a:ext>
              </a:extLst>
            </p:cNvPr>
            <p:cNvSpPr txBox="1"/>
            <p:nvPr/>
          </p:nvSpPr>
          <p:spPr>
            <a:xfrm>
              <a:off x="805580" y="2841343"/>
              <a:ext cx="7503165" cy="553998"/>
            </a:xfrm>
            <a:prstGeom prst="rect">
              <a:avLst/>
            </a:prstGeom>
            <a:noFill/>
          </p:spPr>
          <p:txBody>
            <a:bodyPr wrap="square">
              <a:spAutoFit/>
            </a:bodyPr>
            <a:lstStyle/>
            <a:p>
              <a:pPr defTabSz="685835">
                <a:spcBef>
                  <a:spcPts val="0"/>
                </a:spcBef>
                <a:spcAft>
                  <a:spcPts val="0"/>
                </a:spcAft>
                <a:buClr>
                  <a:srgbClr val="002060"/>
                </a:buClr>
              </a:pPr>
              <a:r>
                <a:rPr lang="it-IT" sz="1500" b="1" dirty="0">
                  <a:solidFill>
                    <a:schemeClr val="accent1">
                      <a:lumMod val="75000"/>
                    </a:schemeClr>
                  </a:solidFill>
                  <a:ea typeface="Tahoma" panose="020B0604030504040204" pitchFamily="34" charset="0"/>
                  <a:cs typeface="Calibri" panose="020F0502020204030204" pitchFamily="34" charset="0"/>
                </a:rPr>
                <a:t>Rendere omogenei i processi, gli strumenti e le attese dei ruoli</a:t>
              </a:r>
              <a:r>
                <a:rPr lang="it-IT" sz="1500" dirty="0">
                  <a:solidFill>
                    <a:schemeClr val="accent1">
                      <a:lumMod val="75000"/>
                    </a:schemeClr>
                  </a:solidFill>
                  <a:ea typeface="Tahoma" panose="020B0604030504040204" pitchFamily="34" charset="0"/>
                  <a:cs typeface="Calibri" panose="020F0502020204030204" pitchFamily="34" charset="0"/>
                </a:rPr>
                <a:t>, favorendo anche la creazione di una </a:t>
              </a:r>
              <a:r>
                <a:rPr lang="it-IT" sz="1500" b="1" dirty="0">
                  <a:solidFill>
                    <a:schemeClr val="accent1">
                      <a:lumMod val="75000"/>
                    </a:schemeClr>
                  </a:solidFill>
                  <a:ea typeface="Tahoma" panose="020B0604030504040204" pitchFamily="34" charset="0"/>
                  <a:cs typeface="Calibri" panose="020F0502020204030204" pitchFamily="34" charset="0"/>
                </a:rPr>
                <a:t>comunità di pratica</a:t>
              </a:r>
              <a:endParaRPr lang="it-IT" sz="1500" dirty="0">
                <a:solidFill>
                  <a:schemeClr val="accent1">
                    <a:lumMod val="75000"/>
                  </a:schemeClr>
                </a:solidFill>
                <a:ea typeface="Tahoma" panose="020B0604030504040204" pitchFamily="34" charset="0"/>
                <a:cs typeface="Calibri" panose="020F0502020204030204" pitchFamily="34" charset="0"/>
              </a:endParaRPr>
            </a:p>
          </p:txBody>
        </p:sp>
      </p:grpSp>
      <p:pic>
        <p:nvPicPr>
          <p:cNvPr id="4" name="Immagine 3">
            <a:extLst>
              <a:ext uri="{FF2B5EF4-FFF2-40B4-BE49-F238E27FC236}">
                <a16:creationId xmlns:a16="http://schemas.microsoft.com/office/drawing/2014/main" id="{81FF3FB4-E306-21E2-DE35-054E54DD4F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8416" y="170945"/>
            <a:ext cx="953889" cy="844352"/>
          </a:xfrm>
          <a:prstGeom prst="rect">
            <a:avLst/>
          </a:prstGeom>
        </p:spPr>
      </p:pic>
    </p:spTree>
    <p:extLst>
      <p:ext uri="{BB962C8B-B14F-4D97-AF65-F5344CB8AC3E}">
        <p14:creationId xmlns:p14="http://schemas.microsoft.com/office/powerpoint/2010/main" val="370447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0416B0A-53E4-084F-982D-FD38BED27A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061" y="1813126"/>
            <a:ext cx="476944" cy="442383"/>
          </a:xfrm>
          <a:prstGeom prst="rect">
            <a:avLst/>
          </a:prstGeom>
        </p:spPr>
      </p:pic>
      <p:pic>
        <p:nvPicPr>
          <p:cNvPr id="7" name="Immagine 6">
            <a:extLst>
              <a:ext uri="{FF2B5EF4-FFF2-40B4-BE49-F238E27FC236}">
                <a16:creationId xmlns:a16="http://schemas.microsoft.com/office/drawing/2014/main" id="{6A219B47-55FA-B34E-A438-F35998D9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196" y="1088310"/>
            <a:ext cx="537409" cy="447841"/>
          </a:xfrm>
          <a:prstGeom prst="rect">
            <a:avLst/>
          </a:prstGeom>
        </p:spPr>
      </p:pic>
      <p:pic>
        <p:nvPicPr>
          <p:cNvPr id="8" name="Immagine 7">
            <a:extLst>
              <a:ext uri="{FF2B5EF4-FFF2-40B4-BE49-F238E27FC236}">
                <a16:creationId xmlns:a16="http://schemas.microsoft.com/office/drawing/2014/main" id="{C33CC6F6-E2F7-4C40-9EB1-0EA95D1637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025" y="2894758"/>
            <a:ext cx="597015" cy="334044"/>
          </a:xfrm>
          <a:prstGeom prst="rect">
            <a:avLst/>
          </a:prstGeom>
        </p:spPr>
      </p:pic>
      <p:sp>
        <p:nvSpPr>
          <p:cNvPr id="10" name="CasellaDiTesto 15">
            <a:extLst>
              <a:ext uri="{FF2B5EF4-FFF2-40B4-BE49-F238E27FC236}">
                <a16:creationId xmlns:a16="http://schemas.microsoft.com/office/drawing/2014/main" id="{062ABD46-B754-C643-97DE-EB9B8A60C113}"/>
              </a:ext>
            </a:extLst>
          </p:cNvPr>
          <p:cNvSpPr txBox="1">
            <a:spLocks noChangeArrowheads="1"/>
          </p:cNvSpPr>
          <p:nvPr/>
        </p:nvSpPr>
        <p:spPr bwMode="auto">
          <a:xfrm>
            <a:off x="1922537" y="1066867"/>
            <a:ext cx="552624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b="1">
                <a:cs typeface="Calibri" panose="020F0502020204030204" pitchFamily="34" charset="0"/>
              </a:rPr>
              <a:t>esiti laboratorio percorso assessment</a:t>
            </a:r>
          </a:p>
          <a:p>
            <a:r>
              <a:rPr lang="it-IT" altLang="it-IT" sz="1400">
                <a:cs typeface="Calibri" panose="020F0502020204030204" pitchFamily="34" charset="0"/>
              </a:rPr>
              <a:t>a cura di Elena Valvassori e del servizio Alte Professionalità e Grandi Reclutamenti </a:t>
            </a:r>
          </a:p>
        </p:txBody>
      </p:sp>
      <p:pic>
        <p:nvPicPr>
          <p:cNvPr id="21" name="Immagine 20">
            <a:extLst>
              <a:ext uri="{FF2B5EF4-FFF2-40B4-BE49-F238E27FC236}">
                <a16:creationId xmlns:a16="http://schemas.microsoft.com/office/drawing/2014/main" id="{17F8860D-FF75-C845-B118-A816F75BDA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22" name="CasellaDiTesto 15">
            <a:extLst>
              <a:ext uri="{FF2B5EF4-FFF2-40B4-BE49-F238E27FC236}">
                <a16:creationId xmlns:a16="http://schemas.microsoft.com/office/drawing/2014/main" id="{5DFEC8A0-7C14-5847-A8BC-7B5EBA3008E4}"/>
              </a:ext>
            </a:extLst>
          </p:cNvPr>
          <p:cNvSpPr txBox="1">
            <a:spLocks noChangeArrowheads="1"/>
          </p:cNvSpPr>
          <p:nvPr/>
        </p:nvSpPr>
        <p:spPr bwMode="auto">
          <a:xfrm>
            <a:off x="395288" y="224718"/>
            <a:ext cx="5889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La scaletta dell’incontro</a:t>
            </a:r>
          </a:p>
        </p:txBody>
      </p:sp>
      <p:sp>
        <p:nvSpPr>
          <p:cNvPr id="3" name="CasellaDiTesto 2">
            <a:extLst>
              <a:ext uri="{FF2B5EF4-FFF2-40B4-BE49-F238E27FC236}">
                <a16:creationId xmlns:a16="http://schemas.microsoft.com/office/drawing/2014/main" id="{136BF258-E3E5-79A7-639A-CDBB0B916D25}"/>
              </a:ext>
            </a:extLst>
          </p:cNvPr>
          <p:cNvSpPr txBox="1"/>
          <p:nvPr/>
        </p:nvSpPr>
        <p:spPr>
          <a:xfrm>
            <a:off x="1846751" y="1864630"/>
            <a:ext cx="4572000" cy="1077218"/>
          </a:xfrm>
          <a:prstGeom prst="rect">
            <a:avLst/>
          </a:prstGeom>
          <a:noFill/>
        </p:spPr>
        <p:txBody>
          <a:bodyPr wrap="square">
            <a:spAutoFit/>
          </a:bodyPr>
          <a:lstStyle/>
          <a:p>
            <a:r>
              <a:rPr lang="it-IT" altLang="it-IT" sz="1600" b="1">
                <a:cs typeface="Calibri" panose="020F0502020204030204" pitchFamily="34" charset="0"/>
              </a:rPr>
              <a:t>esiti laboratorio r</a:t>
            </a:r>
            <a:r>
              <a:rPr lang="it-IT" altLang="it-IT" b="1">
                <a:cs typeface="Calibri" panose="020F0502020204030204" pitchFamily="34" charset="0"/>
              </a:rPr>
              <a:t>eferente imprese</a:t>
            </a:r>
          </a:p>
          <a:p>
            <a:r>
              <a:rPr lang="it-IT" altLang="it-IT" sz="1600">
                <a:cs typeface="Calibri" panose="020F0502020204030204" pitchFamily="34" charset="0"/>
              </a:rPr>
              <a:t>a cura di Adriana Casula e del servizio Incontro Domanda e Offerta </a:t>
            </a:r>
          </a:p>
          <a:p>
            <a:pPr algn="ctr"/>
            <a:r>
              <a:rPr lang="it-IT" altLang="it-IT" b="1">
                <a:cs typeface="Calibri" panose="020F0502020204030204" pitchFamily="34" charset="0"/>
              </a:rPr>
              <a:t> </a:t>
            </a:r>
            <a:endParaRPr lang="it-IT" altLang="it-IT" sz="1600" b="1">
              <a:cs typeface="Calibri" panose="020F0502020204030204" pitchFamily="34" charset="0"/>
            </a:endParaRPr>
          </a:p>
        </p:txBody>
      </p:sp>
      <p:sp>
        <p:nvSpPr>
          <p:cNvPr id="4" name="CasellaDiTesto 3">
            <a:extLst>
              <a:ext uri="{FF2B5EF4-FFF2-40B4-BE49-F238E27FC236}">
                <a16:creationId xmlns:a16="http://schemas.microsoft.com/office/drawing/2014/main" id="{43DC720E-AC96-9274-5A7C-45E9820760FE}"/>
              </a:ext>
            </a:extLst>
          </p:cNvPr>
          <p:cNvSpPr txBox="1"/>
          <p:nvPr/>
        </p:nvSpPr>
        <p:spPr>
          <a:xfrm>
            <a:off x="1796301" y="2759136"/>
            <a:ext cx="6935681" cy="830997"/>
          </a:xfrm>
          <a:prstGeom prst="rect">
            <a:avLst/>
          </a:prstGeom>
          <a:noFill/>
        </p:spPr>
        <p:txBody>
          <a:bodyPr wrap="square">
            <a:spAutoFit/>
          </a:bodyPr>
          <a:lstStyle/>
          <a:p>
            <a:pPr algn="just"/>
            <a:r>
              <a:rPr lang="it-IT" altLang="it-IT" sz="1600" b="1">
                <a:cs typeface="Calibri" panose="020F0502020204030204" pitchFamily="34" charset="0"/>
              </a:rPr>
              <a:t>profilo dell’assessor e del referente imprese</a:t>
            </a:r>
          </a:p>
          <a:p>
            <a:pPr algn="just"/>
            <a:r>
              <a:rPr lang="it-IT" altLang="it-IT">
                <a:cs typeface="Calibri" panose="020F0502020204030204" pitchFamily="34" charset="0"/>
              </a:rPr>
              <a:t>A cura di Elena Antoniazzi e del servizio Sviluppo delle competenze e dei processi organizzativi</a:t>
            </a:r>
            <a:endParaRPr lang="it-IT" altLang="it-IT" sz="1600">
              <a:cs typeface="Calibri" panose="020F0502020204030204" pitchFamily="34" charset="0"/>
            </a:endParaRPr>
          </a:p>
        </p:txBody>
      </p:sp>
      <p:pic>
        <p:nvPicPr>
          <p:cNvPr id="23" name="Immagine 22">
            <a:extLst>
              <a:ext uri="{FF2B5EF4-FFF2-40B4-BE49-F238E27FC236}">
                <a16:creationId xmlns:a16="http://schemas.microsoft.com/office/drawing/2014/main" id="{EF2F2AAB-A9CB-C391-3A7C-07D2C33526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1154711" y="3716636"/>
            <a:ext cx="390294" cy="338554"/>
          </a:xfrm>
          <a:prstGeom prst="rect">
            <a:avLst/>
          </a:prstGeom>
        </p:spPr>
      </p:pic>
      <p:sp>
        <p:nvSpPr>
          <p:cNvPr id="24" name="CasellaDiTesto 23">
            <a:extLst>
              <a:ext uri="{FF2B5EF4-FFF2-40B4-BE49-F238E27FC236}">
                <a16:creationId xmlns:a16="http://schemas.microsoft.com/office/drawing/2014/main" id="{977A1047-AD53-6E06-97F0-9582B10DE6AB}"/>
              </a:ext>
            </a:extLst>
          </p:cNvPr>
          <p:cNvSpPr txBox="1"/>
          <p:nvPr/>
        </p:nvSpPr>
        <p:spPr>
          <a:xfrm>
            <a:off x="1644605" y="3701237"/>
            <a:ext cx="5323754" cy="338554"/>
          </a:xfrm>
          <a:prstGeom prst="rect">
            <a:avLst/>
          </a:prstGeom>
          <a:noFill/>
        </p:spPr>
        <p:txBody>
          <a:bodyPr wrap="square">
            <a:spAutoFit/>
          </a:bodyPr>
          <a:lstStyle/>
          <a:p>
            <a:pPr algn="ctr"/>
            <a:r>
              <a:rPr lang="it-IT" altLang="it-IT" sz="1600" b="1">
                <a:cs typeface="Calibri" panose="020F0502020204030204" pitchFamily="34" charset="0"/>
              </a:rPr>
              <a:t>step per il consolidamento dei modelli e delle competenze</a:t>
            </a:r>
          </a:p>
        </p:txBody>
      </p:sp>
    </p:spTree>
    <p:extLst>
      <p:ext uri="{BB962C8B-B14F-4D97-AF65-F5344CB8AC3E}">
        <p14:creationId xmlns:p14="http://schemas.microsoft.com/office/powerpoint/2010/main" val="3764278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0" name="Immagine 20"/>
          <p:cNvPicPr/>
          <p:nvPr/>
        </p:nvPicPr>
        <p:blipFill>
          <a:blip r:embed="rId3"/>
          <a:stretch/>
        </p:blipFill>
        <p:spPr>
          <a:xfrm>
            <a:off x="96930" y="300032"/>
            <a:ext cx="285480" cy="285480"/>
          </a:xfrm>
          <a:prstGeom prst="rect">
            <a:avLst/>
          </a:prstGeom>
          <a:ln w="0">
            <a:noFill/>
          </a:ln>
        </p:spPr>
      </p:pic>
      <p:sp>
        <p:nvSpPr>
          <p:cNvPr id="551" name="CustomShape 2"/>
          <p:cNvSpPr/>
          <p:nvPr/>
        </p:nvSpPr>
        <p:spPr>
          <a:xfrm>
            <a:off x="200953" y="294438"/>
            <a:ext cx="8788189" cy="32316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defPPr>
              <a:defRPr lang="it-IT"/>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it-IT" sz="2100" b="1" spc="-1" dirty="0">
                <a:solidFill>
                  <a:srgbClr val="09417D"/>
                </a:solidFill>
                <a:latin typeface="Calibri"/>
                <a:ea typeface="MS PGothic"/>
              </a:rPr>
              <a:t>Sperimentazione équipe «</a:t>
            </a:r>
            <a:r>
              <a:rPr lang="it-IT" sz="2100" b="1" i="1" spc="-1" dirty="0">
                <a:solidFill>
                  <a:srgbClr val="09417D"/>
                </a:solidFill>
                <a:latin typeface="Calibri"/>
                <a:ea typeface="MS PGothic"/>
              </a:rPr>
              <a:t>referenti impresa»</a:t>
            </a:r>
            <a:r>
              <a:rPr lang="it-IT" sz="2100" b="1" spc="-1" dirty="0">
                <a:solidFill>
                  <a:srgbClr val="09417D"/>
                </a:solidFill>
                <a:latin typeface="Calibri"/>
                <a:ea typeface="MS PGothic"/>
              </a:rPr>
              <a:t> </a:t>
            </a:r>
          </a:p>
        </p:txBody>
      </p:sp>
      <p:sp>
        <p:nvSpPr>
          <p:cNvPr id="4" name="CustomShape 2">
            <a:extLst>
              <a:ext uri="{FF2B5EF4-FFF2-40B4-BE49-F238E27FC236}">
                <a16:creationId xmlns:a16="http://schemas.microsoft.com/office/drawing/2014/main" id="{7653DFEC-C8E4-1680-EA9A-06837872AD6F}"/>
              </a:ext>
            </a:extLst>
          </p:cNvPr>
          <p:cNvSpPr/>
          <p:nvPr/>
        </p:nvSpPr>
        <p:spPr>
          <a:xfrm>
            <a:off x="304147" y="1067847"/>
            <a:ext cx="8380800" cy="518981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defPPr>
              <a:defRPr lang="it-IT"/>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20000"/>
              </a:lnSpc>
              <a:spcAft>
                <a:spcPts val="601"/>
              </a:spcAft>
            </a:pPr>
            <a:r>
              <a:rPr lang="it-IT" sz="1575" b="1" spc="-1" dirty="0">
                <a:solidFill>
                  <a:srgbClr val="FF0000"/>
                </a:solidFill>
                <a:latin typeface="Calibri"/>
                <a:ea typeface="DejaVu Sans"/>
              </a:rPr>
              <a:t>Obiettivi specifici</a:t>
            </a:r>
            <a:endParaRPr lang="it-IT" sz="1600" b="1" spc="-1" dirty="0">
              <a:solidFill>
                <a:srgbClr val="FF0000"/>
              </a:solidFill>
              <a:latin typeface="Calibri"/>
              <a:ea typeface="DejaVu Sans"/>
            </a:endParaRPr>
          </a:p>
          <a:p>
            <a:pPr marL="342900" indent="-342900">
              <a:lnSpc>
                <a:spcPct val="120000"/>
              </a:lnSpc>
              <a:spcAft>
                <a:spcPts val="601"/>
              </a:spcAft>
              <a:buClr>
                <a:srgbClr val="0070C0"/>
              </a:buClr>
              <a:buFont typeface="+mj-lt"/>
              <a:buAutoNum type="arabicPeriod"/>
            </a:pPr>
            <a:r>
              <a:rPr lang="it-IT" sz="1500" spc="-1" dirty="0">
                <a:solidFill>
                  <a:srgbClr val="FF0000"/>
                </a:solidFill>
                <a:latin typeface="Calibri"/>
              </a:rPr>
              <a:t>Preparazione alla visita</a:t>
            </a:r>
            <a:r>
              <a:rPr lang="it-IT" sz="1500" spc="-1" dirty="0">
                <a:solidFill>
                  <a:srgbClr val="005B9E"/>
                </a:solidFill>
                <a:latin typeface="Calibri"/>
              </a:rPr>
              <a:t>, call o contatto azienda: analisi impresa, settore, struttura organizzativa</a:t>
            </a:r>
          </a:p>
          <a:p>
            <a:pPr marL="343376" indent="-342900" algn="just">
              <a:lnSpc>
                <a:spcPct val="120000"/>
              </a:lnSpc>
              <a:spcAft>
                <a:spcPts val="601"/>
              </a:spcAft>
              <a:buClr>
                <a:srgbClr val="0070C0"/>
              </a:buClr>
              <a:buFont typeface="+mj-lt"/>
              <a:buAutoNum type="arabicPeriod"/>
            </a:pPr>
            <a:r>
              <a:rPr lang="it-IT" sz="1500" spc="-1" dirty="0">
                <a:solidFill>
                  <a:srgbClr val="FF0000"/>
                </a:solidFill>
                <a:latin typeface="Calibri"/>
              </a:rPr>
              <a:t>Individuazione del fabbisogno dell’impresa </a:t>
            </a:r>
            <a:r>
              <a:rPr lang="it-IT" sz="1500" spc="-1" dirty="0">
                <a:solidFill>
                  <a:srgbClr val="005B9E"/>
                </a:solidFill>
                <a:latin typeface="Calibri"/>
              </a:rPr>
              <a:t>(bisogni impliciti e espliciti) e gestione intervista consulenziale : analisi e approfondimento secondo lo script intervista sperimentato durante il percorso in aula. Strumenti: </a:t>
            </a:r>
            <a:r>
              <a:rPr lang="it-IT" sz="1500" spc="-1" dirty="0">
                <a:solidFill>
                  <a:srgbClr val="FF0000"/>
                </a:solidFill>
                <a:latin typeface="Calibri"/>
              </a:rPr>
              <a:t>check list intervista</a:t>
            </a:r>
          </a:p>
          <a:p>
            <a:pPr marL="343376" indent="-342900" algn="just">
              <a:lnSpc>
                <a:spcPct val="120000"/>
              </a:lnSpc>
              <a:spcAft>
                <a:spcPts val="601"/>
              </a:spcAft>
              <a:buClr>
                <a:srgbClr val="0070C0"/>
              </a:buClr>
              <a:buFont typeface="+mj-lt"/>
              <a:buAutoNum type="arabicPeriod"/>
            </a:pPr>
            <a:r>
              <a:rPr lang="it-IT" sz="1500" spc="-1" dirty="0">
                <a:solidFill>
                  <a:srgbClr val="FF0000"/>
                </a:solidFill>
                <a:latin typeface="Calibri"/>
              </a:rPr>
              <a:t>Individuazione dei candidati </a:t>
            </a:r>
            <a:r>
              <a:rPr lang="it-IT" sz="1500" spc="-1" dirty="0">
                <a:solidFill>
                  <a:srgbClr val="005B9E"/>
                </a:solidFill>
                <a:latin typeface="Calibri"/>
              </a:rPr>
              <a:t>tramite rafforzamento </a:t>
            </a:r>
            <a:r>
              <a:rPr lang="it-IT" sz="1500" u="sng" spc="-1" dirty="0">
                <a:solidFill>
                  <a:srgbClr val="005B9E"/>
                </a:solidFill>
                <a:latin typeface="Calibri"/>
              </a:rPr>
              <a:t>modalità incontro candidati con preselezione in presenza </a:t>
            </a:r>
            <a:r>
              <a:rPr lang="it-IT" sz="1500" spc="-1" dirty="0">
                <a:solidFill>
                  <a:srgbClr val="005B9E"/>
                </a:solidFill>
                <a:latin typeface="Calibri"/>
              </a:rPr>
              <a:t>presso il CPI: presentazione richiesta al candidato secondo le informazioni raccolte tramite script intervista azienda, approfondimento caratteristiche candidato e preparazione dei candidati al colloquio con l’azienda sulla base dell’analisi e conoscenza azienda effettuata. Monitoraggio </a:t>
            </a:r>
          </a:p>
          <a:p>
            <a:pPr marL="343376" indent="-342900" algn="just">
              <a:lnSpc>
                <a:spcPct val="120000"/>
              </a:lnSpc>
              <a:spcAft>
                <a:spcPts val="601"/>
              </a:spcAft>
              <a:buClr>
                <a:srgbClr val="0070C0"/>
              </a:buClr>
              <a:buFont typeface="+mj-lt"/>
              <a:buAutoNum type="arabicPeriod"/>
            </a:pPr>
            <a:r>
              <a:rPr lang="it-IT" sz="1500" spc="-1" dirty="0">
                <a:solidFill>
                  <a:srgbClr val="FF0000"/>
                </a:solidFill>
                <a:latin typeface="Calibri"/>
              </a:rPr>
              <a:t>Verifica gradimento</a:t>
            </a:r>
            <a:r>
              <a:rPr lang="it-IT" sz="1500" spc="-1" dirty="0">
                <a:solidFill>
                  <a:srgbClr val="005B9E"/>
                </a:solidFill>
                <a:latin typeface="Calibri"/>
              </a:rPr>
              <a:t>: creazione survey aziende </a:t>
            </a:r>
          </a:p>
          <a:p>
            <a:pPr algn="just">
              <a:lnSpc>
                <a:spcPct val="120000"/>
              </a:lnSpc>
              <a:spcAft>
                <a:spcPts val="601"/>
              </a:spcAft>
              <a:buClr>
                <a:srgbClr val="C00000"/>
              </a:buClr>
            </a:pPr>
            <a:endParaRPr lang="it-IT" sz="1500" spc="-1" dirty="0">
              <a:solidFill>
                <a:srgbClr val="000000"/>
              </a:solidFill>
              <a:latin typeface="Calibri"/>
            </a:endParaRPr>
          </a:p>
          <a:p>
            <a:pPr marL="342900" indent="-342424" algn="just">
              <a:lnSpc>
                <a:spcPct val="120000"/>
              </a:lnSpc>
              <a:spcAft>
                <a:spcPts val="601"/>
              </a:spcAft>
              <a:buClr>
                <a:srgbClr val="C00000"/>
              </a:buClr>
              <a:buFont typeface="Arial"/>
              <a:buAutoNum type="arabicPeriod"/>
            </a:pPr>
            <a:endParaRPr lang="it-IT" sz="1500" spc="-1" dirty="0">
              <a:solidFill>
                <a:srgbClr val="000000"/>
              </a:solidFill>
              <a:latin typeface="Calibri"/>
            </a:endParaRPr>
          </a:p>
          <a:p>
            <a:pPr marL="342900" indent="-342424" algn="just">
              <a:lnSpc>
                <a:spcPct val="120000"/>
              </a:lnSpc>
              <a:spcAft>
                <a:spcPts val="601"/>
              </a:spcAft>
              <a:buClr>
                <a:srgbClr val="C00000"/>
              </a:buClr>
              <a:buFont typeface="Arial"/>
              <a:buAutoNum type="arabicPeriod"/>
            </a:pPr>
            <a:endParaRPr lang="it-IT" sz="1500" spc="-1" dirty="0">
              <a:solidFill>
                <a:srgbClr val="000000"/>
              </a:solidFill>
              <a:latin typeface="Calibri"/>
            </a:endParaRPr>
          </a:p>
          <a:p>
            <a:pPr marL="342900" indent="-342424" algn="just">
              <a:lnSpc>
                <a:spcPct val="120000"/>
              </a:lnSpc>
              <a:spcAft>
                <a:spcPts val="601"/>
              </a:spcAft>
              <a:buClr>
                <a:srgbClr val="C00000"/>
              </a:buClr>
              <a:buFont typeface="Arial"/>
              <a:buAutoNum type="arabicPeriod"/>
            </a:pPr>
            <a:endParaRPr lang="it-IT" sz="1500" b="1" spc="-1" dirty="0">
              <a:solidFill>
                <a:srgbClr val="000000"/>
              </a:solidFill>
              <a:latin typeface="Calibri"/>
            </a:endParaRPr>
          </a:p>
          <a:p>
            <a:pPr marL="342900" indent="-342424" algn="just">
              <a:lnSpc>
                <a:spcPct val="120000"/>
              </a:lnSpc>
              <a:spcAft>
                <a:spcPts val="601"/>
              </a:spcAft>
              <a:buClr>
                <a:srgbClr val="C00000"/>
              </a:buClr>
              <a:buFont typeface="Arial"/>
              <a:buAutoNum type="arabicPeriod"/>
            </a:pPr>
            <a:endParaRPr lang="it-IT" sz="1500" b="1" spc="-1" dirty="0">
              <a:latin typeface="Arial"/>
            </a:endParaRPr>
          </a:p>
          <a:p>
            <a:pPr>
              <a:lnSpc>
                <a:spcPct val="120000"/>
              </a:lnSpc>
              <a:spcAft>
                <a:spcPts val="601"/>
              </a:spcAft>
            </a:pPr>
            <a:endParaRPr lang="it-IT" sz="1500" spc="-1" dirty="0">
              <a:latin typeface="Arial"/>
            </a:endParaRPr>
          </a:p>
        </p:txBody>
      </p:sp>
      <p:pic>
        <p:nvPicPr>
          <p:cNvPr id="3" name="Immagine 2">
            <a:extLst>
              <a:ext uri="{FF2B5EF4-FFF2-40B4-BE49-F238E27FC236}">
                <a16:creationId xmlns:a16="http://schemas.microsoft.com/office/drawing/2014/main" id="{B8585DA9-2CDF-EB5D-50DF-46CF0EDA89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9361" y="274651"/>
            <a:ext cx="953889" cy="685904"/>
          </a:xfrm>
          <a:prstGeom prst="rect">
            <a:avLst/>
          </a:prstGeom>
        </p:spPr>
      </p:pic>
    </p:spTree>
    <p:extLst>
      <p:ext uri="{BB962C8B-B14F-4D97-AF65-F5344CB8AC3E}">
        <p14:creationId xmlns:p14="http://schemas.microsoft.com/office/powerpoint/2010/main" val="1319816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0" name="Immagine 20"/>
          <p:cNvPicPr/>
          <p:nvPr/>
        </p:nvPicPr>
        <p:blipFill>
          <a:blip r:embed="rId3"/>
          <a:stretch/>
        </p:blipFill>
        <p:spPr>
          <a:xfrm>
            <a:off x="96930" y="300032"/>
            <a:ext cx="285480" cy="285480"/>
          </a:xfrm>
          <a:prstGeom prst="rect">
            <a:avLst/>
          </a:prstGeom>
          <a:ln w="0">
            <a:noFill/>
          </a:ln>
        </p:spPr>
      </p:pic>
      <p:sp>
        <p:nvSpPr>
          <p:cNvPr id="551" name="CustomShape 2"/>
          <p:cNvSpPr/>
          <p:nvPr/>
        </p:nvSpPr>
        <p:spPr>
          <a:xfrm>
            <a:off x="200954" y="294437"/>
            <a:ext cx="8420040" cy="32316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defPPr>
              <a:defRPr lang="it-IT"/>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it-IT" sz="2100" b="1" spc="-1" dirty="0">
                <a:solidFill>
                  <a:srgbClr val="09417D"/>
                </a:solidFill>
                <a:latin typeface="Calibri"/>
                <a:ea typeface="MS PGothic"/>
              </a:rPr>
              <a:t>Pianificazione sperimentazione équipe «</a:t>
            </a:r>
            <a:r>
              <a:rPr lang="it-IT" sz="2100" i="1" spc="-1">
                <a:solidFill>
                  <a:srgbClr val="09417D"/>
                </a:solidFill>
                <a:latin typeface="Calibri"/>
                <a:ea typeface="MS PGothic"/>
              </a:rPr>
              <a:t>referenti impresa</a:t>
            </a:r>
            <a:r>
              <a:rPr lang="it-IT" sz="2100" b="1" i="1" spc="-1">
                <a:solidFill>
                  <a:srgbClr val="09417D"/>
                </a:solidFill>
                <a:latin typeface="Calibri"/>
                <a:ea typeface="MS PGothic"/>
              </a:rPr>
              <a:t>»</a:t>
            </a:r>
            <a:r>
              <a:rPr lang="it-IT" sz="2100" b="1" spc="-1">
                <a:solidFill>
                  <a:srgbClr val="09417D"/>
                </a:solidFill>
                <a:latin typeface="Calibri"/>
                <a:ea typeface="MS PGothic"/>
              </a:rPr>
              <a:t> </a:t>
            </a:r>
            <a:endParaRPr lang="it-IT" sz="2100" b="1" spc="-1" dirty="0">
              <a:solidFill>
                <a:srgbClr val="09417D"/>
              </a:solidFill>
              <a:latin typeface="Calibri"/>
              <a:ea typeface="MS PGothic"/>
            </a:endParaRPr>
          </a:p>
        </p:txBody>
      </p:sp>
      <p:graphicFrame>
        <p:nvGraphicFramePr>
          <p:cNvPr id="3" name="Tabella 2">
            <a:extLst>
              <a:ext uri="{FF2B5EF4-FFF2-40B4-BE49-F238E27FC236}">
                <a16:creationId xmlns:a16="http://schemas.microsoft.com/office/drawing/2014/main" id="{2D677A48-DE8C-3CF5-E661-B4F7C4FCA319}"/>
              </a:ext>
            </a:extLst>
          </p:cNvPr>
          <p:cNvGraphicFramePr>
            <a:graphicFrameLocks noGrp="1"/>
          </p:cNvGraphicFramePr>
          <p:nvPr/>
        </p:nvGraphicFramePr>
        <p:xfrm>
          <a:off x="612058" y="997267"/>
          <a:ext cx="7908262" cy="2677727"/>
        </p:xfrm>
        <a:graphic>
          <a:graphicData uri="http://schemas.openxmlformats.org/drawingml/2006/table">
            <a:tbl>
              <a:tblPr firstRow="1" bandRow="1">
                <a:tableStyleId>{2D5ABB26-0587-4C30-8999-92F81FD0307C}</a:tableStyleId>
              </a:tblPr>
              <a:tblGrid>
                <a:gridCol w="7908262">
                  <a:extLst>
                    <a:ext uri="{9D8B030D-6E8A-4147-A177-3AD203B41FA5}">
                      <a16:colId xmlns:a16="http://schemas.microsoft.com/office/drawing/2014/main" val="2837267870"/>
                    </a:ext>
                  </a:extLst>
                </a:gridCol>
              </a:tblGrid>
              <a:tr h="2677727">
                <a:tc>
                  <a:txBody>
                    <a:bodyPr/>
                    <a:lstStyle/>
                    <a:p>
                      <a:endParaRPr lang="it-IT" sz="1000"/>
                    </a:p>
                  </a:txBody>
                  <a:tcPr marL="68580" marR="68580" marT="34290" marB="34290"/>
                </a:tc>
                <a:extLst>
                  <a:ext uri="{0D108BD9-81ED-4DB2-BD59-A6C34878D82A}">
                    <a16:rowId xmlns:a16="http://schemas.microsoft.com/office/drawing/2014/main" val="2913068302"/>
                  </a:ext>
                </a:extLst>
              </a:tr>
            </a:tbl>
          </a:graphicData>
        </a:graphic>
      </p:graphicFrame>
      <p:sp>
        <p:nvSpPr>
          <p:cNvPr id="10" name="CasellaDiTesto 9">
            <a:extLst>
              <a:ext uri="{FF2B5EF4-FFF2-40B4-BE49-F238E27FC236}">
                <a16:creationId xmlns:a16="http://schemas.microsoft.com/office/drawing/2014/main" id="{923B1C55-5DF6-AA2E-7507-96053FAC4E1B}"/>
              </a:ext>
            </a:extLst>
          </p:cNvPr>
          <p:cNvSpPr txBox="1"/>
          <p:nvPr/>
        </p:nvSpPr>
        <p:spPr>
          <a:xfrm>
            <a:off x="716786" y="3818949"/>
            <a:ext cx="7200099" cy="375552"/>
          </a:xfrm>
          <a:prstGeom prst="rect">
            <a:avLst/>
          </a:prstGeom>
          <a:noFill/>
        </p:spPr>
        <p:txBody>
          <a:bodyPr wrap="square" rtlCol="0">
            <a:spAutoFit/>
          </a:bodyPr>
          <a:lstStyle/>
          <a:p>
            <a:pPr algn="ctr">
              <a:lnSpc>
                <a:spcPct val="107000"/>
              </a:lnSpc>
              <a:spcAft>
                <a:spcPts val="600"/>
              </a:spcAft>
            </a:pPr>
            <a:r>
              <a:rPr lang="it-IT" sz="1500" kern="0" dirty="0">
                <a:solidFill>
                  <a:schemeClr val="accent1">
                    <a:lumMod val="50000"/>
                  </a:schemeClr>
                </a:solidFill>
                <a:cs typeface="Calibri" panose="020F0502020204030204" pitchFamily="34" charset="0"/>
              </a:rPr>
              <a:t>Dal </a:t>
            </a:r>
            <a:r>
              <a:rPr lang="it-IT" sz="1800" b="1" kern="0" dirty="0">
                <a:solidFill>
                  <a:schemeClr val="accent1">
                    <a:lumMod val="75000"/>
                  </a:schemeClr>
                </a:solidFill>
                <a:cs typeface="Calibri" panose="020F0502020204030204" pitchFamily="34" charset="0"/>
              </a:rPr>
              <a:t>2024</a:t>
            </a:r>
            <a:r>
              <a:rPr lang="it-IT" sz="1500" kern="0" dirty="0">
                <a:solidFill>
                  <a:schemeClr val="accent1">
                    <a:lumMod val="50000"/>
                  </a:schemeClr>
                </a:solidFill>
                <a:cs typeface="Calibri" panose="020F0502020204030204" pitchFamily="34" charset="0"/>
              </a:rPr>
              <a:t> individuazione referenti impresa «formatori» e avvio percorso di trasferimento</a:t>
            </a:r>
            <a:endParaRPr lang="it-IT" sz="1500" kern="100" dirty="0">
              <a:solidFill>
                <a:schemeClr val="accent1">
                  <a:lumMod val="50000"/>
                </a:schemeClr>
              </a:solidFill>
              <a:ea typeface="Calibri" panose="020F0502020204030204" pitchFamily="34" charset="0"/>
              <a:cs typeface="Calibri" panose="020F0502020204030204" pitchFamily="34" charset="0"/>
            </a:endParaRPr>
          </a:p>
        </p:txBody>
      </p:sp>
      <p:sp>
        <p:nvSpPr>
          <p:cNvPr id="11" name="Freccia in giù 10">
            <a:extLst>
              <a:ext uri="{FF2B5EF4-FFF2-40B4-BE49-F238E27FC236}">
                <a16:creationId xmlns:a16="http://schemas.microsoft.com/office/drawing/2014/main" id="{59F1E331-31FA-50F8-F667-8875F535F58D}"/>
              </a:ext>
            </a:extLst>
          </p:cNvPr>
          <p:cNvSpPr/>
          <p:nvPr/>
        </p:nvSpPr>
        <p:spPr>
          <a:xfrm>
            <a:off x="4256636" y="3417285"/>
            <a:ext cx="452715" cy="330759"/>
          </a:xfrm>
          <a:prstGeom prst="downArrow">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ln>
                <a:solidFill>
                  <a:schemeClr val="bg1"/>
                </a:solidFill>
              </a:ln>
            </a:endParaRPr>
          </a:p>
        </p:txBody>
      </p:sp>
      <p:graphicFrame>
        <p:nvGraphicFramePr>
          <p:cNvPr id="2" name="Tabella 1">
            <a:extLst>
              <a:ext uri="{FF2B5EF4-FFF2-40B4-BE49-F238E27FC236}">
                <a16:creationId xmlns:a16="http://schemas.microsoft.com/office/drawing/2014/main" id="{03C7C13F-7594-F8B0-D06E-AD84F34BABEF}"/>
              </a:ext>
            </a:extLst>
          </p:cNvPr>
          <p:cNvGraphicFramePr>
            <a:graphicFrameLocks noGrp="1"/>
          </p:cNvGraphicFramePr>
          <p:nvPr>
            <p:extLst>
              <p:ext uri="{D42A27DB-BD31-4B8C-83A1-F6EECF244321}">
                <p14:modId xmlns:p14="http://schemas.microsoft.com/office/powerpoint/2010/main" val="4223787639"/>
              </p:ext>
            </p:extLst>
          </p:nvPr>
        </p:nvGraphicFramePr>
        <p:xfrm>
          <a:off x="912180" y="783566"/>
          <a:ext cx="6809313" cy="2841117"/>
        </p:xfrm>
        <a:graphic>
          <a:graphicData uri="http://schemas.openxmlformats.org/drawingml/2006/table">
            <a:tbl>
              <a:tblPr firstRow="1" firstCol="1" bandRow="1">
                <a:tableStyleId>{5C22544A-7EE6-4342-B048-85BDC9FD1C3A}</a:tableStyleId>
              </a:tblPr>
              <a:tblGrid>
                <a:gridCol w="2802922">
                  <a:extLst>
                    <a:ext uri="{9D8B030D-6E8A-4147-A177-3AD203B41FA5}">
                      <a16:colId xmlns:a16="http://schemas.microsoft.com/office/drawing/2014/main" val="714238350"/>
                    </a:ext>
                  </a:extLst>
                </a:gridCol>
                <a:gridCol w="839435">
                  <a:extLst>
                    <a:ext uri="{9D8B030D-6E8A-4147-A177-3AD203B41FA5}">
                      <a16:colId xmlns:a16="http://schemas.microsoft.com/office/drawing/2014/main" val="3323059690"/>
                    </a:ext>
                  </a:extLst>
                </a:gridCol>
                <a:gridCol w="772661">
                  <a:extLst>
                    <a:ext uri="{9D8B030D-6E8A-4147-A177-3AD203B41FA5}">
                      <a16:colId xmlns:a16="http://schemas.microsoft.com/office/drawing/2014/main" val="1204105353"/>
                    </a:ext>
                  </a:extLst>
                </a:gridCol>
                <a:gridCol w="791739">
                  <a:extLst>
                    <a:ext uri="{9D8B030D-6E8A-4147-A177-3AD203B41FA5}">
                      <a16:colId xmlns:a16="http://schemas.microsoft.com/office/drawing/2014/main" val="3526569626"/>
                    </a:ext>
                  </a:extLst>
                </a:gridCol>
                <a:gridCol w="801278">
                  <a:extLst>
                    <a:ext uri="{9D8B030D-6E8A-4147-A177-3AD203B41FA5}">
                      <a16:colId xmlns:a16="http://schemas.microsoft.com/office/drawing/2014/main" val="3524081982"/>
                    </a:ext>
                  </a:extLst>
                </a:gridCol>
                <a:gridCol w="801278">
                  <a:extLst>
                    <a:ext uri="{9D8B030D-6E8A-4147-A177-3AD203B41FA5}">
                      <a16:colId xmlns:a16="http://schemas.microsoft.com/office/drawing/2014/main" val="851695112"/>
                    </a:ext>
                  </a:extLst>
                </a:gridCol>
              </a:tblGrid>
              <a:tr h="475391">
                <a:tc>
                  <a:txBody>
                    <a:bodyPr/>
                    <a:lstStyle/>
                    <a:p>
                      <a:pPr>
                        <a:lnSpc>
                          <a:spcPct val="107000"/>
                        </a:lnSpc>
                        <a:spcAft>
                          <a:spcPts val="800"/>
                        </a:spcAft>
                      </a:pPr>
                      <a:r>
                        <a:rPr lang="it-IT" sz="1100" kern="100" dirty="0">
                          <a:solidFill>
                            <a:srgbClr val="C00000"/>
                          </a:solidFill>
                          <a:effectLst/>
                          <a:latin typeface="Calibri" panose="020F0502020204030204" pitchFamily="34" charset="0"/>
                          <a:cs typeface="Calibri" panose="020F0502020204030204" pitchFamily="34" charset="0"/>
                        </a:rPr>
                        <a:t>Avvio équipe sperimentale referenti impresa</a:t>
                      </a:r>
                      <a:endParaRPr lang="it-IT" sz="1100"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20000"/>
                        <a:lumOff val="80000"/>
                      </a:schemeClr>
                    </a:solidFill>
                  </a:tcPr>
                </a:tc>
                <a:tc gridSpan="5">
                  <a:txBody>
                    <a:bodyPr/>
                    <a:lstStyle/>
                    <a:p>
                      <a:pPr algn="ctr">
                        <a:lnSpc>
                          <a:spcPct val="107000"/>
                        </a:lnSpc>
                        <a:spcAft>
                          <a:spcPts val="800"/>
                        </a:spcAft>
                      </a:pPr>
                      <a:r>
                        <a:rPr lang="it-IT" sz="2400" kern="100" dirty="0">
                          <a:effectLst/>
                        </a:rPr>
                        <a:t>2023</a:t>
                      </a:r>
                      <a:endParaRPr lang="it-IT" sz="2400" kern="100" dirty="0">
                        <a:effectLst/>
                        <a:latin typeface="Calibri"/>
                        <a:ea typeface="Calibri" panose="020F0502020204030204" pitchFamily="34" charset="0"/>
                        <a:cs typeface="Times New Roman"/>
                      </a:endParaRPr>
                    </a:p>
                  </a:txBody>
                  <a:tcPr marL="30480" marR="30480" marT="7144"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134124817"/>
                  </a:ext>
                </a:extLst>
              </a:tr>
              <a:tr h="234791">
                <a:tc>
                  <a:txBody>
                    <a:bodyPr/>
                    <a:lstStyle/>
                    <a:p>
                      <a:pPr>
                        <a:lnSpc>
                          <a:spcPct val="107000"/>
                        </a:lnSpc>
                        <a:spcAft>
                          <a:spcPts val="800"/>
                        </a:spcAft>
                      </a:pPr>
                      <a:r>
                        <a:rPr lang="it-IT" sz="1200" kern="100" dirty="0">
                          <a:solidFill>
                            <a:schemeClr val="tx1"/>
                          </a:solidFill>
                          <a:effectLst/>
                          <a:latin typeface="Calibri" panose="020F0502020204030204" pitchFamily="34" charset="0"/>
                          <a:cs typeface="Calibri" panose="020F0502020204030204" pitchFamily="34" charset="0"/>
                        </a:rPr>
                        <a:t>ATTIVITÀ</a:t>
                      </a:r>
                      <a:endParaRPr lang="it-IT" sz="1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7000"/>
                        </a:lnSpc>
                        <a:spcAft>
                          <a:spcPts val="800"/>
                        </a:spcAft>
                      </a:pPr>
                      <a:r>
                        <a:rPr lang="it-IT" sz="1200" kern="100" dirty="0">
                          <a:effectLst/>
                          <a:latin typeface="Calibri" panose="020F0502020204030204" pitchFamily="34" charset="0"/>
                          <a:cs typeface="Calibri" panose="020F0502020204030204" pitchFamily="34" charset="0"/>
                        </a:rPr>
                        <a:t>Luglio</a:t>
                      </a:r>
                      <a:endParaRPr lang="it-IT"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it-IT" sz="1200" kern="100" dirty="0">
                          <a:effectLst/>
                          <a:latin typeface="Calibri" panose="020F0502020204030204" pitchFamily="34" charset="0"/>
                          <a:cs typeface="Calibri" panose="020F0502020204030204" pitchFamily="34" charset="0"/>
                        </a:rPr>
                        <a:t>Settembre</a:t>
                      </a:r>
                      <a:endParaRPr lang="it-IT"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it-IT" sz="1200" kern="100" dirty="0">
                          <a:effectLst/>
                          <a:latin typeface="Calibri" panose="020F0502020204030204" pitchFamily="34" charset="0"/>
                          <a:cs typeface="Calibri" panose="020F0502020204030204" pitchFamily="34" charset="0"/>
                        </a:rPr>
                        <a:t>Ottobre</a:t>
                      </a:r>
                      <a:endParaRPr lang="it-IT"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it-IT" sz="1200" kern="100" dirty="0">
                          <a:effectLst/>
                          <a:latin typeface="Calibri" panose="020F0502020204030204" pitchFamily="34" charset="0"/>
                          <a:cs typeface="Calibri" panose="020F0502020204030204" pitchFamily="34" charset="0"/>
                        </a:rPr>
                        <a:t>Novembre</a:t>
                      </a:r>
                      <a:endParaRPr lang="it-IT"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it-IT" sz="1200" kern="100" dirty="0">
                          <a:effectLst/>
                          <a:latin typeface="Calibri" panose="020F0502020204030204" pitchFamily="34" charset="0"/>
                          <a:cs typeface="Calibri" panose="020F0502020204030204" pitchFamily="34" charset="0"/>
                        </a:rPr>
                        <a:t>Dicembre</a:t>
                      </a:r>
                      <a:endParaRPr lang="it-IT" sz="1200" kern="100" dirty="0">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6375159"/>
                  </a:ext>
                </a:extLst>
              </a:tr>
              <a:tr h="258128">
                <a:tc>
                  <a:txBody>
                    <a:bodyPr/>
                    <a:lstStyle/>
                    <a:p>
                      <a:pPr>
                        <a:lnSpc>
                          <a:spcPct val="107000"/>
                        </a:lnSpc>
                        <a:spcAft>
                          <a:spcPts val="800"/>
                        </a:spcAft>
                      </a:pPr>
                      <a:r>
                        <a:rPr lang="it-IT" sz="1000" b="0" kern="100" dirty="0">
                          <a:solidFill>
                            <a:schemeClr val="tx1"/>
                          </a:solidFill>
                          <a:effectLst/>
                          <a:latin typeface="Calibri" panose="020F0502020204030204" pitchFamily="34" charset="0"/>
                          <a:cs typeface="Calibri" panose="020F0502020204030204" pitchFamily="34" charset="0"/>
                        </a:rPr>
                        <a:t>Restituzione percorso Laboratorio referenti imprese</a:t>
                      </a:r>
                      <a:endParaRPr lang="it-IT" sz="10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pPr>
                      <a:endParaRPr lang="it-IT" sz="800" kern="100">
                        <a:effectLst/>
                        <a:latin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7498348"/>
                  </a:ext>
                </a:extLst>
              </a:tr>
              <a:tr h="294799">
                <a:tc>
                  <a:txBody>
                    <a:bodyPr/>
                    <a:lstStyle/>
                    <a:p>
                      <a:pPr>
                        <a:lnSpc>
                          <a:spcPct val="107000"/>
                        </a:lnSpc>
                        <a:spcAft>
                          <a:spcPts val="800"/>
                        </a:spcAft>
                      </a:pPr>
                      <a:r>
                        <a:rPr lang="it-IT" sz="1000" b="0" kern="100" dirty="0">
                          <a:solidFill>
                            <a:schemeClr val="tx1"/>
                          </a:solidFill>
                          <a:effectLst/>
                          <a:latin typeface="Calibri" panose="020F0502020204030204" pitchFamily="34" charset="0"/>
                          <a:cs typeface="Calibri" panose="020F0502020204030204" pitchFamily="34" charset="0"/>
                        </a:rPr>
                        <a:t>Definizione componenti équipe sperimentale tra i partecipanti percorso formativo</a:t>
                      </a:r>
                      <a:endParaRPr lang="it-IT" sz="10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29476099"/>
                  </a:ext>
                </a:extLst>
              </a:tr>
              <a:tr h="294799">
                <a:tc>
                  <a:txBody>
                    <a:bodyPr/>
                    <a:lstStyle/>
                    <a:p>
                      <a:pPr>
                        <a:lnSpc>
                          <a:spcPct val="107000"/>
                        </a:lnSpc>
                        <a:spcAft>
                          <a:spcPts val="800"/>
                        </a:spcAft>
                      </a:pPr>
                      <a:r>
                        <a:rPr lang="it-IT" sz="1000" b="0" kern="100" dirty="0">
                          <a:solidFill>
                            <a:schemeClr val="tx1"/>
                          </a:solidFill>
                          <a:effectLst/>
                          <a:latin typeface="Calibri" panose="020F0502020204030204" pitchFamily="34" charset="0"/>
                          <a:cs typeface="Calibri" panose="020F0502020204030204" pitchFamily="34" charset="0"/>
                        </a:rPr>
                        <a:t>Primo incontro equipe condivisione obiettivi </a:t>
                      </a:r>
                      <a:endParaRPr lang="it-IT" sz="10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pPr>
                      <a:endParaRPr lang="it-IT" sz="800" kern="100">
                        <a:effectLst/>
                        <a:latin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1638016"/>
                  </a:ext>
                </a:extLst>
              </a:tr>
              <a:tr h="270272">
                <a:tc>
                  <a:txBody>
                    <a:bodyPr/>
                    <a:lstStyle/>
                    <a:p>
                      <a:pPr>
                        <a:lnSpc>
                          <a:spcPct val="107000"/>
                        </a:lnSpc>
                        <a:spcAft>
                          <a:spcPts val="800"/>
                        </a:spcAft>
                      </a:pPr>
                      <a:r>
                        <a:rPr lang="it-IT" sz="1000" b="0" kern="100" dirty="0">
                          <a:solidFill>
                            <a:schemeClr val="tx1"/>
                          </a:solidFill>
                          <a:effectLst/>
                          <a:latin typeface="Calibri" panose="020F0502020204030204" pitchFamily="34" charset="0"/>
                          <a:cs typeface="Calibri" panose="020F0502020204030204" pitchFamily="34" charset="0"/>
                        </a:rPr>
                        <a:t>Avvio attività di sperimentazione con aziende target individuate e monitoraggio</a:t>
                      </a:r>
                      <a:endParaRPr lang="it-IT" sz="10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pPr>
                      <a:endParaRPr lang="it-IT" sz="800" kern="100">
                        <a:effectLst/>
                        <a:latin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16797284"/>
                  </a:ext>
                </a:extLst>
              </a:tr>
              <a:tr h="283845">
                <a:tc>
                  <a:txBody>
                    <a:bodyPr/>
                    <a:lstStyle/>
                    <a:p>
                      <a:pPr>
                        <a:lnSpc>
                          <a:spcPct val="107000"/>
                        </a:lnSpc>
                        <a:spcAft>
                          <a:spcPts val="800"/>
                        </a:spcAft>
                      </a:pPr>
                      <a:r>
                        <a:rPr lang="it-IT" sz="1000" b="0" kern="100" dirty="0">
                          <a:solidFill>
                            <a:schemeClr val="tx1"/>
                          </a:solidFill>
                          <a:effectLst/>
                          <a:latin typeface="Calibri" panose="020F0502020204030204" pitchFamily="34" charset="0"/>
                          <a:cs typeface="Calibri" panose="020F0502020204030204" pitchFamily="34" charset="0"/>
                        </a:rPr>
                        <a:t>Secondo e terzo incontro di coordinamento: condivisione delle attività svolte </a:t>
                      </a:r>
                      <a:endParaRPr lang="it-IT" sz="10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pPr>
                      <a:endParaRPr lang="it-IT" sz="800" kern="100">
                        <a:effectLst/>
                        <a:latin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550137"/>
                  </a:ext>
                </a:extLst>
              </a:tr>
              <a:tr h="273844">
                <a:tc>
                  <a:txBody>
                    <a:bodyPr/>
                    <a:lstStyle/>
                    <a:p>
                      <a:pPr>
                        <a:lnSpc>
                          <a:spcPct val="107000"/>
                        </a:lnSpc>
                        <a:spcAft>
                          <a:spcPts val="800"/>
                        </a:spcAft>
                      </a:pPr>
                      <a:r>
                        <a:rPr lang="it-IT" sz="1000" b="0" kern="100" dirty="0">
                          <a:solidFill>
                            <a:schemeClr val="tx1"/>
                          </a:solidFill>
                          <a:effectLst/>
                          <a:latin typeface="Calibri" panose="020F0502020204030204" pitchFamily="34" charset="0"/>
                          <a:cs typeface="Calibri" panose="020F0502020204030204" pitchFamily="34" charset="0"/>
                        </a:rPr>
                        <a:t>Quarto incontro di coordinamento: raccolta risultati</a:t>
                      </a:r>
                      <a:endParaRPr lang="it-IT" sz="10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pPr>
                      <a:endParaRPr lang="it-IT" sz="800" kern="100">
                        <a:effectLst/>
                        <a:latin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r>
                        <a:rPr lang="it-IT" sz="800" kern="100">
                          <a:effectLst/>
                        </a:rPr>
                        <a:t> </a:t>
                      </a: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tc>
                  <a:txBody>
                    <a:bodyPr/>
                    <a:lstStyle/>
                    <a:p>
                      <a:pPr>
                        <a:lnSpc>
                          <a:spcPct val="107000"/>
                        </a:lnSpc>
                      </a:pPr>
                      <a:endParaRPr lang="it-IT" sz="800" kern="100">
                        <a:effectLst/>
                        <a:latin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5803109"/>
                  </a:ext>
                </a:extLst>
              </a:tr>
              <a:tr h="222324">
                <a:tc>
                  <a:txBody>
                    <a:bodyPr/>
                    <a:lstStyle/>
                    <a:p>
                      <a:pPr>
                        <a:lnSpc>
                          <a:spcPct val="107000"/>
                        </a:lnSpc>
                        <a:spcAft>
                          <a:spcPts val="800"/>
                        </a:spcAft>
                      </a:pPr>
                      <a:r>
                        <a:rPr lang="it-IT" sz="1000" b="0" kern="100" dirty="0">
                          <a:solidFill>
                            <a:schemeClr val="tx1"/>
                          </a:solidFill>
                          <a:effectLst/>
                          <a:latin typeface="Calibri" panose="020F0502020204030204" pitchFamily="34" charset="0"/>
                          <a:cs typeface="Calibri" panose="020F0502020204030204" pitchFamily="34" charset="0"/>
                        </a:rPr>
                        <a:t>Report finale restituzione, realizzazione survey imprese e condivisione</a:t>
                      </a:r>
                      <a:endParaRPr lang="it-IT" sz="10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endParaRPr lang="it-IT"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it-IT" sz="800" kern="100" dirty="0">
                          <a:effectLst/>
                        </a:rPr>
                        <a:t> </a:t>
                      </a:r>
                      <a:endParaRPr lang="it-IT"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194414788"/>
                  </a:ext>
                </a:extLst>
              </a:tr>
            </a:tbl>
          </a:graphicData>
        </a:graphic>
      </p:graphicFrame>
    </p:spTree>
    <p:extLst>
      <p:ext uri="{BB962C8B-B14F-4D97-AF65-F5344CB8AC3E}">
        <p14:creationId xmlns:p14="http://schemas.microsoft.com/office/powerpoint/2010/main" val="1203882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1">
            <a:extLst>
              <a:ext uri="{FF2B5EF4-FFF2-40B4-BE49-F238E27FC236}">
                <a16:creationId xmlns:a16="http://schemas.microsoft.com/office/drawing/2014/main" id="{CB2454F5-89A8-E9AA-9D1C-DBBCC225651B}"/>
              </a:ext>
            </a:extLst>
          </p:cNvPr>
          <p:cNvPicPr/>
          <p:nvPr/>
        </p:nvPicPr>
        <p:blipFill>
          <a:blip r:embed="rId2"/>
          <a:stretch/>
        </p:blipFill>
        <p:spPr>
          <a:xfrm>
            <a:off x="368593" y="2784266"/>
            <a:ext cx="285480" cy="285480"/>
          </a:xfrm>
          <a:prstGeom prst="rect">
            <a:avLst/>
          </a:prstGeom>
          <a:ln w="0">
            <a:noFill/>
          </a:ln>
        </p:spPr>
      </p:pic>
      <p:sp>
        <p:nvSpPr>
          <p:cNvPr id="3" name="CustomShape 2">
            <a:extLst>
              <a:ext uri="{FF2B5EF4-FFF2-40B4-BE49-F238E27FC236}">
                <a16:creationId xmlns:a16="http://schemas.microsoft.com/office/drawing/2014/main" id="{2C37A6E0-A97F-4798-8819-F174A8BF4148}"/>
              </a:ext>
            </a:extLst>
          </p:cNvPr>
          <p:cNvSpPr/>
          <p:nvPr/>
        </p:nvSpPr>
        <p:spPr>
          <a:xfrm>
            <a:off x="511333" y="2765423"/>
            <a:ext cx="8788189"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defPPr>
              <a:defRPr lang="it-IT"/>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0000"/>
              </a:lnSpc>
            </a:pPr>
            <a:r>
              <a:rPr lang="it-IT" sz="3200" b="1" spc="-1" dirty="0">
                <a:solidFill>
                  <a:srgbClr val="09417D"/>
                </a:solidFill>
                <a:latin typeface="Calibri"/>
                <a:ea typeface="MS PGothic"/>
              </a:rPr>
              <a:t>Grazie</a:t>
            </a:r>
          </a:p>
        </p:txBody>
      </p:sp>
      <p:sp>
        <p:nvSpPr>
          <p:cNvPr id="6" name="CasellaDiTesto 5">
            <a:extLst>
              <a:ext uri="{FF2B5EF4-FFF2-40B4-BE49-F238E27FC236}">
                <a16:creationId xmlns:a16="http://schemas.microsoft.com/office/drawing/2014/main" id="{740F866C-E256-DD40-4422-AC3B667470A2}"/>
              </a:ext>
            </a:extLst>
          </p:cNvPr>
          <p:cNvSpPr txBox="1"/>
          <p:nvPr/>
        </p:nvSpPr>
        <p:spPr>
          <a:xfrm>
            <a:off x="511333" y="3803374"/>
            <a:ext cx="6624963" cy="830997"/>
          </a:xfrm>
          <a:prstGeom prst="rect">
            <a:avLst/>
          </a:prstGeom>
          <a:noFill/>
        </p:spPr>
        <p:txBody>
          <a:bodyPr wrap="square" rtlCol="0">
            <a:spAutoFit/>
          </a:bodyPr>
          <a:lstStyle/>
          <a:p>
            <a:r>
              <a:rPr lang="it-IT" dirty="0">
                <a:hlinkClick r:id="rId3"/>
              </a:rPr>
              <a:t>formazione@agenziapiemontelavoro.it</a:t>
            </a:r>
            <a:endParaRPr lang="it-IT" dirty="0"/>
          </a:p>
          <a:p>
            <a:r>
              <a:rPr lang="it-IT" dirty="0">
                <a:hlinkClick r:id="rId4"/>
              </a:rPr>
              <a:t>alteprofessionalità@agenziapiemontelavoro.it</a:t>
            </a:r>
            <a:endParaRPr lang="it-IT" dirty="0"/>
          </a:p>
          <a:p>
            <a:r>
              <a:rPr lang="it-IT" dirty="0">
                <a:hlinkClick r:id="rId5"/>
              </a:rPr>
              <a:t>ido@agenziapiemontelavoro.it</a:t>
            </a:r>
            <a:r>
              <a:rPr lang="it-IT" dirty="0"/>
              <a:t> </a:t>
            </a:r>
          </a:p>
        </p:txBody>
      </p:sp>
    </p:spTree>
    <p:extLst>
      <p:ext uri="{BB962C8B-B14F-4D97-AF65-F5344CB8AC3E}">
        <p14:creationId xmlns:p14="http://schemas.microsoft.com/office/powerpoint/2010/main" val="74990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5">
            <a:extLst>
              <a:ext uri="{FF2B5EF4-FFF2-40B4-BE49-F238E27FC236}">
                <a16:creationId xmlns:a16="http://schemas.microsoft.com/office/drawing/2014/main" id="{A947A6E1-150F-6B44-AEB7-B5CE0F780EA2}"/>
              </a:ext>
            </a:extLst>
          </p:cNvPr>
          <p:cNvSpPr txBox="1">
            <a:spLocks noChangeArrowheads="1"/>
          </p:cNvSpPr>
          <p:nvPr/>
        </p:nvSpPr>
        <p:spPr bwMode="auto">
          <a:xfrm>
            <a:off x="395288" y="1092240"/>
            <a:ext cx="37605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1400" b="1">
                <a:solidFill>
                  <a:srgbClr val="FF0000"/>
                </a:solidFill>
                <a:cs typeface="Calibri" panose="020F0502020204030204" pitchFamily="34" charset="0"/>
              </a:rPr>
              <a:t>Laboratorio Il percorso di Assessment</a:t>
            </a:r>
          </a:p>
          <a:p>
            <a:pPr marL="285750" indent="-285750">
              <a:buFont typeface="Wingdings" panose="05000000000000000000" pitchFamily="2" charset="2"/>
              <a:buChar char="v"/>
            </a:pPr>
            <a:r>
              <a:rPr lang="it-IT" altLang="it-IT" sz="1400" b="1">
                <a:solidFill>
                  <a:srgbClr val="FF0000"/>
                </a:solidFill>
                <a:cs typeface="Calibri" panose="020F0502020204030204" pitchFamily="34" charset="0"/>
              </a:rPr>
              <a:t> </a:t>
            </a:r>
            <a:r>
              <a:rPr lang="it-IT" altLang="it-IT" sz="1400" b="1">
                <a:solidFill>
                  <a:schemeClr val="accent1">
                    <a:lumMod val="75000"/>
                  </a:schemeClr>
                </a:solidFill>
                <a:cs typeface="Calibri" panose="020F0502020204030204" pitchFamily="34" charset="0"/>
              </a:rPr>
              <a:t>otto giornate </a:t>
            </a:r>
          </a:p>
        </p:txBody>
      </p:sp>
      <p:sp>
        <p:nvSpPr>
          <p:cNvPr id="4" name="CasellaDiTesto 15">
            <a:extLst>
              <a:ext uri="{FF2B5EF4-FFF2-40B4-BE49-F238E27FC236}">
                <a16:creationId xmlns:a16="http://schemas.microsoft.com/office/drawing/2014/main" id="{2A72803A-D4BF-CE42-BC47-3C891F4131CB}"/>
              </a:ext>
            </a:extLst>
          </p:cNvPr>
          <p:cNvSpPr txBox="1">
            <a:spLocks noChangeArrowheads="1"/>
          </p:cNvSpPr>
          <p:nvPr/>
        </p:nvSpPr>
        <p:spPr bwMode="auto">
          <a:xfrm>
            <a:off x="564130" y="1808962"/>
            <a:ext cx="33520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1200">
                <a:cs typeface="Calibri" panose="020F0502020204030204" pitchFamily="34" charset="0"/>
              </a:rPr>
              <a:t>2. Erogare  l’assessment center – due giornate</a:t>
            </a:r>
          </a:p>
        </p:txBody>
      </p:sp>
      <p:sp>
        <p:nvSpPr>
          <p:cNvPr id="5" name="CasellaDiTesto 15">
            <a:extLst>
              <a:ext uri="{FF2B5EF4-FFF2-40B4-BE49-F238E27FC236}">
                <a16:creationId xmlns:a16="http://schemas.microsoft.com/office/drawing/2014/main" id="{E008E893-D52C-5B48-91D7-033529F567A6}"/>
              </a:ext>
            </a:extLst>
          </p:cNvPr>
          <p:cNvSpPr txBox="1">
            <a:spLocks noChangeArrowheads="1"/>
          </p:cNvSpPr>
          <p:nvPr/>
        </p:nvSpPr>
        <p:spPr bwMode="auto">
          <a:xfrm>
            <a:off x="400583" y="2519120"/>
            <a:ext cx="5390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1400" b="1">
                <a:solidFill>
                  <a:srgbClr val="FF0000"/>
                </a:solidFill>
                <a:cs typeface="Calibri" panose="020F0502020204030204" pitchFamily="34" charset="0"/>
              </a:rPr>
              <a:t>Laboratorio Referenti Imprese – verso un approccio consulenziale</a:t>
            </a:r>
          </a:p>
          <a:p>
            <a:pPr marL="285750" indent="-285750">
              <a:buFont typeface="Wingdings" panose="05000000000000000000" pitchFamily="2" charset="2"/>
              <a:buChar char="v"/>
            </a:pPr>
            <a:r>
              <a:rPr lang="it-IT" altLang="it-IT" sz="1400" b="1">
                <a:solidFill>
                  <a:srgbClr val="FF0000"/>
                </a:solidFill>
                <a:cs typeface="Calibri" panose="020F0502020204030204" pitchFamily="34" charset="0"/>
              </a:rPr>
              <a:t>   </a:t>
            </a:r>
            <a:r>
              <a:rPr lang="it-IT" altLang="it-IT" sz="1400" b="1">
                <a:solidFill>
                  <a:schemeClr val="accent1">
                    <a:lumMod val="75000"/>
                  </a:schemeClr>
                </a:solidFill>
                <a:cs typeface="Calibri" panose="020F0502020204030204" pitchFamily="34" charset="0"/>
              </a:rPr>
              <a:t>cinque  giornate </a:t>
            </a:r>
          </a:p>
          <a:p>
            <a:endParaRPr lang="it-IT" altLang="it-IT" sz="1400" b="1">
              <a:solidFill>
                <a:srgbClr val="FF0000"/>
              </a:solidFill>
              <a:cs typeface="Calibri" panose="020F0502020204030204" pitchFamily="34" charset="0"/>
            </a:endParaRPr>
          </a:p>
        </p:txBody>
      </p:sp>
      <p:sp>
        <p:nvSpPr>
          <p:cNvPr id="6" name="CasellaDiTesto 15">
            <a:extLst>
              <a:ext uri="{FF2B5EF4-FFF2-40B4-BE49-F238E27FC236}">
                <a16:creationId xmlns:a16="http://schemas.microsoft.com/office/drawing/2014/main" id="{FB5CC9E6-B849-AF4C-8A72-530D522422EC}"/>
              </a:ext>
            </a:extLst>
          </p:cNvPr>
          <p:cNvSpPr txBox="1">
            <a:spLocks noChangeArrowheads="1"/>
          </p:cNvSpPr>
          <p:nvPr/>
        </p:nvSpPr>
        <p:spPr bwMode="auto">
          <a:xfrm>
            <a:off x="459727" y="3090581"/>
            <a:ext cx="4803396" cy="80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28600" indent="-228600">
              <a:lnSpc>
                <a:spcPct val="150000"/>
              </a:lnSpc>
              <a:buFont typeface="+mj-lt"/>
              <a:buAutoNum type="arabicPeriod"/>
            </a:pPr>
            <a:r>
              <a:rPr lang="it-IT" altLang="it-IT" sz="1200">
                <a:cs typeface="Calibri" panose="020F0502020204030204" pitchFamily="34" charset="0"/>
              </a:rPr>
              <a:t>Conoscere le imprese</a:t>
            </a:r>
          </a:p>
          <a:p>
            <a:pPr marL="228600" indent="-228600">
              <a:lnSpc>
                <a:spcPct val="150000"/>
              </a:lnSpc>
              <a:buFont typeface="+mj-lt"/>
              <a:buAutoNum type="arabicPeriod"/>
            </a:pPr>
            <a:r>
              <a:rPr lang="it-IT" altLang="it-IT" sz="1200">
                <a:cs typeface="Calibri" panose="020F0502020204030204" pitchFamily="34" charset="0"/>
              </a:rPr>
              <a:t>Disegnare il processo consulenziale</a:t>
            </a:r>
          </a:p>
          <a:p>
            <a:pPr marL="228600" indent="-228600">
              <a:lnSpc>
                <a:spcPct val="150000"/>
              </a:lnSpc>
              <a:buFont typeface="+mj-lt"/>
              <a:buAutoNum type="arabicPeriod"/>
            </a:pPr>
            <a:r>
              <a:rPr lang="it-IT" altLang="it-IT" sz="1200">
                <a:cs typeface="Calibri" panose="020F0502020204030204" pitchFamily="34" charset="0"/>
              </a:rPr>
              <a:t>Il processo consulenziale in azione </a:t>
            </a:r>
          </a:p>
        </p:txBody>
      </p:sp>
      <p:pic>
        <p:nvPicPr>
          <p:cNvPr id="11" name="Immagine 10">
            <a:extLst>
              <a:ext uri="{FF2B5EF4-FFF2-40B4-BE49-F238E27FC236}">
                <a16:creationId xmlns:a16="http://schemas.microsoft.com/office/drawing/2014/main" id="{DAA99C09-3261-B045-B499-E31053B8F1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2" name="CasellaDiTesto 15">
            <a:extLst>
              <a:ext uri="{FF2B5EF4-FFF2-40B4-BE49-F238E27FC236}">
                <a16:creationId xmlns:a16="http://schemas.microsoft.com/office/drawing/2014/main" id="{79C598F7-AEF9-0440-BC67-722FAB4A81FC}"/>
              </a:ext>
            </a:extLst>
          </p:cNvPr>
          <p:cNvSpPr txBox="1">
            <a:spLocks noChangeArrowheads="1"/>
          </p:cNvSpPr>
          <p:nvPr/>
        </p:nvSpPr>
        <p:spPr bwMode="auto">
          <a:xfrm>
            <a:off x="395288" y="224718"/>
            <a:ext cx="5889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I percorsi in breve</a:t>
            </a:r>
          </a:p>
        </p:txBody>
      </p:sp>
      <p:pic>
        <p:nvPicPr>
          <p:cNvPr id="10" name="Immagine 9">
            <a:extLst>
              <a:ext uri="{FF2B5EF4-FFF2-40B4-BE49-F238E27FC236}">
                <a16:creationId xmlns:a16="http://schemas.microsoft.com/office/drawing/2014/main" id="{48CEB20D-230C-1243-A976-49A948622A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8668" y="207010"/>
            <a:ext cx="1378469" cy="840695"/>
          </a:xfrm>
          <a:prstGeom prst="rect">
            <a:avLst/>
          </a:prstGeom>
        </p:spPr>
      </p:pic>
      <p:sp>
        <p:nvSpPr>
          <p:cNvPr id="2" name="CasellaDiTesto 15">
            <a:extLst>
              <a:ext uri="{FF2B5EF4-FFF2-40B4-BE49-F238E27FC236}">
                <a16:creationId xmlns:a16="http://schemas.microsoft.com/office/drawing/2014/main" id="{A606E8E9-E8BA-74D5-D3A5-0C04D9CE914F}"/>
              </a:ext>
            </a:extLst>
          </p:cNvPr>
          <p:cNvSpPr txBox="1">
            <a:spLocks noChangeArrowheads="1"/>
          </p:cNvSpPr>
          <p:nvPr/>
        </p:nvSpPr>
        <p:spPr bwMode="auto">
          <a:xfrm>
            <a:off x="564130" y="1524814"/>
            <a:ext cx="35916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1200">
                <a:cs typeface="Calibri" panose="020F0502020204030204" pitchFamily="34" charset="0"/>
              </a:rPr>
              <a:t>1. Progettare l’assessment center – tre giornate </a:t>
            </a:r>
          </a:p>
        </p:txBody>
      </p:sp>
      <p:sp>
        <p:nvSpPr>
          <p:cNvPr id="7" name="CasellaDiTesto 15">
            <a:extLst>
              <a:ext uri="{FF2B5EF4-FFF2-40B4-BE49-F238E27FC236}">
                <a16:creationId xmlns:a16="http://schemas.microsoft.com/office/drawing/2014/main" id="{5150910C-ADEA-9D02-E0A3-B50715AEE8A1}"/>
              </a:ext>
            </a:extLst>
          </p:cNvPr>
          <p:cNvSpPr txBox="1">
            <a:spLocks noChangeArrowheads="1"/>
          </p:cNvSpPr>
          <p:nvPr/>
        </p:nvSpPr>
        <p:spPr bwMode="auto">
          <a:xfrm>
            <a:off x="546353" y="2077895"/>
            <a:ext cx="3508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1200">
                <a:cs typeface="Calibri" panose="020F0502020204030204" pitchFamily="34" charset="0"/>
              </a:rPr>
              <a:t>3. Sperimentare  l’assessment center – tre giornate</a:t>
            </a:r>
          </a:p>
        </p:txBody>
      </p:sp>
      <p:sp>
        <p:nvSpPr>
          <p:cNvPr id="8" name="Rettangolo con angoli arrotondati 7">
            <a:extLst>
              <a:ext uri="{FF2B5EF4-FFF2-40B4-BE49-F238E27FC236}">
                <a16:creationId xmlns:a16="http://schemas.microsoft.com/office/drawing/2014/main" id="{7EF84363-A9BC-EE25-F031-66B170B77988}"/>
              </a:ext>
            </a:extLst>
          </p:cNvPr>
          <p:cNvSpPr/>
          <p:nvPr/>
        </p:nvSpPr>
        <p:spPr>
          <a:xfrm>
            <a:off x="5533771" y="1472130"/>
            <a:ext cx="1268261" cy="6057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Partecipanti</a:t>
            </a:r>
          </a:p>
          <a:p>
            <a:pPr algn="ctr"/>
            <a:r>
              <a:rPr lang="it-IT" dirty="0"/>
              <a:t>32</a:t>
            </a:r>
          </a:p>
        </p:txBody>
      </p:sp>
      <p:sp>
        <p:nvSpPr>
          <p:cNvPr id="9" name="Rettangolo con angoli arrotondati 8">
            <a:extLst>
              <a:ext uri="{FF2B5EF4-FFF2-40B4-BE49-F238E27FC236}">
                <a16:creationId xmlns:a16="http://schemas.microsoft.com/office/drawing/2014/main" id="{EC4B1B5E-2CBF-0A7F-D2C6-AEC814CC63DA}"/>
              </a:ext>
            </a:extLst>
          </p:cNvPr>
          <p:cNvSpPr/>
          <p:nvPr/>
        </p:nvSpPr>
        <p:spPr>
          <a:xfrm>
            <a:off x="5533771" y="3119127"/>
            <a:ext cx="1268261" cy="605765"/>
          </a:xfrm>
          <a:prstGeom prst="roundRect">
            <a:avLst/>
          </a:prstGeom>
          <a:solidFill>
            <a:srgbClr val="F6AC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Partecipanti</a:t>
            </a:r>
          </a:p>
          <a:p>
            <a:pPr algn="ctr"/>
            <a:r>
              <a:rPr lang="it-IT"/>
              <a:t>30</a:t>
            </a:r>
          </a:p>
        </p:txBody>
      </p:sp>
    </p:spTree>
    <p:extLst>
      <p:ext uri="{BB962C8B-B14F-4D97-AF65-F5344CB8AC3E}">
        <p14:creationId xmlns:p14="http://schemas.microsoft.com/office/powerpoint/2010/main" val="6900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15">
            <a:extLst>
              <a:ext uri="{FF2B5EF4-FFF2-40B4-BE49-F238E27FC236}">
                <a16:creationId xmlns:a16="http://schemas.microsoft.com/office/drawing/2014/main" id="{062ABD46-B754-C643-97DE-EB9B8A60C113}"/>
              </a:ext>
            </a:extLst>
          </p:cNvPr>
          <p:cNvSpPr txBox="1">
            <a:spLocks noChangeArrowheads="1"/>
          </p:cNvSpPr>
          <p:nvPr/>
        </p:nvSpPr>
        <p:spPr bwMode="auto">
          <a:xfrm>
            <a:off x="1544164" y="2164147"/>
            <a:ext cx="59602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b="1">
                <a:solidFill>
                  <a:schemeClr val="accent1">
                    <a:lumMod val="75000"/>
                  </a:schemeClr>
                </a:solidFill>
                <a:cs typeface="Calibri" panose="020F0502020204030204" pitchFamily="34" charset="0"/>
              </a:rPr>
              <a:t>esiti laboratorio il percorso di Assessment</a:t>
            </a:r>
          </a:p>
          <a:p>
            <a:endParaRPr lang="it-IT" altLang="it-IT" b="1">
              <a:solidFill>
                <a:schemeClr val="accent1">
                  <a:lumMod val="75000"/>
                </a:schemeClr>
              </a:solidFill>
              <a:cs typeface="Calibri" panose="020F0502020204030204" pitchFamily="34" charset="0"/>
            </a:endParaRPr>
          </a:p>
          <a:p>
            <a:r>
              <a:rPr lang="it-IT" altLang="it-IT" sz="1400">
                <a:cs typeface="Calibri" panose="020F0502020204030204" pitchFamily="34" charset="0"/>
              </a:rPr>
              <a:t>a cura di Elena Valvassori e del servizio Alte Professionalità e Grandi Reclutamenti </a:t>
            </a:r>
          </a:p>
        </p:txBody>
      </p:sp>
      <p:pic>
        <p:nvPicPr>
          <p:cNvPr id="21" name="Immagine 20">
            <a:extLst>
              <a:ext uri="{FF2B5EF4-FFF2-40B4-BE49-F238E27FC236}">
                <a16:creationId xmlns:a16="http://schemas.microsoft.com/office/drawing/2014/main" id="{17F8860D-FF75-C845-B118-A816F75BDA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5069" y="2155086"/>
            <a:ext cx="286766" cy="286766"/>
          </a:xfrm>
          <a:prstGeom prst="rect">
            <a:avLst/>
          </a:prstGeom>
        </p:spPr>
      </p:pic>
    </p:spTree>
    <p:extLst>
      <p:ext uri="{BB962C8B-B14F-4D97-AF65-F5344CB8AC3E}">
        <p14:creationId xmlns:p14="http://schemas.microsoft.com/office/powerpoint/2010/main" val="275248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92B08CE-BDC0-CA48-ABAF-790848DAD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6179" y="1464253"/>
            <a:ext cx="301142" cy="301142"/>
          </a:xfrm>
          <a:prstGeom prst="rect">
            <a:avLst/>
          </a:prstGeom>
        </p:spPr>
      </p:pic>
      <p:pic>
        <p:nvPicPr>
          <p:cNvPr id="4" name="Immagine 3">
            <a:extLst>
              <a:ext uri="{FF2B5EF4-FFF2-40B4-BE49-F238E27FC236}">
                <a16:creationId xmlns:a16="http://schemas.microsoft.com/office/drawing/2014/main" id="{545B355F-E981-644A-B554-D9BF6FDCB2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65" y="3703505"/>
            <a:ext cx="277368" cy="356616"/>
          </a:xfrm>
          <a:prstGeom prst="rect">
            <a:avLst/>
          </a:prstGeom>
        </p:spPr>
      </p:pic>
      <p:sp>
        <p:nvSpPr>
          <p:cNvPr id="5" name="CasellaDiTesto 15">
            <a:extLst>
              <a:ext uri="{FF2B5EF4-FFF2-40B4-BE49-F238E27FC236}">
                <a16:creationId xmlns:a16="http://schemas.microsoft.com/office/drawing/2014/main" id="{E9522E00-9637-D342-A0B7-042427222113}"/>
              </a:ext>
            </a:extLst>
          </p:cNvPr>
          <p:cNvSpPr txBox="1">
            <a:spLocks noChangeArrowheads="1"/>
          </p:cNvSpPr>
          <p:nvPr/>
        </p:nvSpPr>
        <p:spPr bwMode="auto">
          <a:xfrm>
            <a:off x="92597" y="700867"/>
            <a:ext cx="86810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Aft>
                <a:spcPts val="600"/>
              </a:spcAft>
            </a:pPr>
            <a:r>
              <a:rPr lang="it-IT">
                <a:solidFill>
                  <a:srgbClr val="002060"/>
                </a:solidFill>
                <a:latin typeface="Calibri" panose="020F0502020204030204" pitchFamily="34" charset="0"/>
                <a:ea typeface="Tahoma" panose="020B0604030504040204" pitchFamily="34" charset="0"/>
                <a:cs typeface="Calibri" panose="020F0502020204030204" pitchFamily="34" charset="0"/>
              </a:rPr>
              <a:t>L’intervento formativo ha prodotto alcuni output specifici ora a disposizione di Agenzia Piemonte Lavoro</a:t>
            </a:r>
          </a:p>
        </p:txBody>
      </p:sp>
      <p:pic>
        <p:nvPicPr>
          <p:cNvPr id="11" name="Immagine 10">
            <a:extLst>
              <a:ext uri="{FF2B5EF4-FFF2-40B4-BE49-F238E27FC236}">
                <a16:creationId xmlns:a16="http://schemas.microsoft.com/office/drawing/2014/main" id="{6F651017-62AC-C24E-A1C7-38650A23CD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2" name="CasellaDiTesto 15">
            <a:extLst>
              <a:ext uri="{FF2B5EF4-FFF2-40B4-BE49-F238E27FC236}">
                <a16:creationId xmlns:a16="http://schemas.microsoft.com/office/drawing/2014/main" id="{9FFC7BF0-2AA1-024D-A4EE-75FB9E9E4FE4}"/>
              </a:ext>
            </a:extLst>
          </p:cNvPr>
          <p:cNvSpPr txBox="1">
            <a:spLocks noChangeArrowheads="1"/>
          </p:cNvSpPr>
          <p:nvPr/>
        </p:nvSpPr>
        <p:spPr bwMode="auto">
          <a:xfrm>
            <a:off x="395288" y="224718"/>
            <a:ext cx="7037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Il percorso di </a:t>
            </a:r>
            <a:r>
              <a:rPr lang="it-IT" altLang="it-IT" sz="2400" b="1" err="1">
                <a:solidFill>
                  <a:srgbClr val="09417D"/>
                </a:solidFill>
                <a:cs typeface="Calibri" panose="020F0502020204030204" pitchFamily="34" charset="0"/>
              </a:rPr>
              <a:t>Assessment</a:t>
            </a:r>
            <a:r>
              <a:rPr lang="it-IT" altLang="it-IT" sz="2400" b="1">
                <a:solidFill>
                  <a:srgbClr val="09417D"/>
                </a:solidFill>
                <a:cs typeface="Calibri" panose="020F0502020204030204" pitchFamily="34" charset="0"/>
              </a:rPr>
              <a:t> Center: gli output generati</a:t>
            </a:r>
          </a:p>
        </p:txBody>
      </p:sp>
      <p:sp>
        <p:nvSpPr>
          <p:cNvPr id="14" name="CasellaDiTesto 13">
            <a:extLst>
              <a:ext uri="{FF2B5EF4-FFF2-40B4-BE49-F238E27FC236}">
                <a16:creationId xmlns:a16="http://schemas.microsoft.com/office/drawing/2014/main" id="{D6ACA3D9-77FC-4A1E-2B5E-FC60DE1A5227}"/>
              </a:ext>
            </a:extLst>
          </p:cNvPr>
          <p:cNvSpPr txBox="1"/>
          <p:nvPr/>
        </p:nvSpPr>
        <p:spPr>
          <a:xfrm>
            <a:off x="2107243" y="1451339"/>
            <a:ext cx="6197600" cy="2539157"/>
          </a:xfrm>
          <a:prstGeom prst="rect">
            <a:avLst/>
          </a:prstGeom>
          <a:noFill/>
        </p:spPr>
        <p:txBody>
          <a:bodyPr wrap="square">
            <a:spAutoFit/>
          </a:bodyPr>
          <a:lstStyle/>
          <a:p>
            <a:pPr>
              <a:lnSpc>
                <a:spcPct val="100000"/>
              </a:lnSpc>
              <a:spcBef>
                <a:spcPts val="0"/>
              </a:spcBef>
              <a:spcAft>
                <a:spcPts val="1800"/>
              </a:spcAft>
              <a:buClr>
                <a:srgbClr val="002060"/>
              </a:buClr>
            </a:pPr>
            <a:r>
              <a:rPr lang="it-IT" sz="1200" b="1">
                <a:solidFill>
                  <a:srgbClr val="002060"/>
                </a:solidFill>
                <a:latin typeface="Calibri" panose="020F0502020204030204" pitchFamily="34" charset="0"/>
                <a:ea typeface="Tahoma" panose="020B0604030504040204" pitchFamily="34" charset="0"/>
                <a:cs typeface="Calibri" panose="020F0502020204030204" pitchFamily="34" charset="0"/>
              </a:rPr>
              <a:t>il profilo di ruolo dell’assessor di selezione APL</a:t>
            </a:r>
          </a:p>
          <a:p>
            <a:pPr>
              <a:lnSpc>
                <a:spcPct val="100000"/>
              </a:lnSpc>
              <a:spcBef>
                <a:spcPts val="0"/>
              </a:spcBef>
              <a:spcAft>
                <a:spcPts val="1800"/>
              </a:spcAft>
              <a:buClr>
                <a:srgbClr val="002060"/>
              </a:buClr>
            </a:pPr>
            <a:r>
              <a:rPr lang="it-IT" sz="1200" b="1">
                <a:solidFill>
                  <a:srgbClr val="002060"/>
                </a:solidFill>
                <a:latin typeface="Calibri" panose="020F0502020204030204" pitchFamily="34" charset="0"/>
                <a:ea typeface="Tahoma" panose="020B0604030504040204" pitchFamily="34" charset="0"/>
                <a:cs typeface="Calibri" panose="020F0502020204030204" pitchFamily="34" charset="0"/>
              </a:rPr>
              <a:t>un set di competenze comportamentali definito nel dettaglio </a:t>
            </a:r>
            <a:r>
              <a:rPr lang="it-IT" sz="1200">
                <a:solidFill>
                  <a:srgbClr val="002060"/>
                </a:solidFill>
                <a:latin typeface="Calibri" panose="020F0502020204030204" pitchFamily="34" charset="0"/>
                <a:ea typeface="Tahoma" panose="020B0604030504040204" pitchFamily="34" charset="0"/>
                <a:cs typeface="Calibri" panose="020F0502020204030204" pitchFamily="34" charset="0"/>
              </a:rPr>
              <a:t>per progettare futuri interventi di assessment</a:t>
            </a:r>
          </a:p>
          <a:p>
            <a:pPr>
              <a:lnSpc>
                <a:spcPct val="100000"/>
              </a:lnSpc>
              <a:spcBef>
                <a:spcPts val="0"/>
              </a:spcBef>
              <a:spcAft>
                <a:spcPts val="1800"/>
              </a:spcAft>
              <a:buClr>
                <a:srgbClr val="002060"/>
              </a:buClr>
            </a:pPr>
            <a:r>
              <a:rPr lang="it-IT" sz="1200" b="1">
                <a:solidFill>
                  <a:srgbClr val="002060"/>
                </a:solidFill>
                <a:latin typeface="Calibri" panose="020F0502020204030204" pitchFamily="34" charset="0"/>
                <a:ea typeface="Tahoma" panose="020B0604030504040204" pitchFamily="34" charset="0"/>
                <a:cs typeface="Calibri" panose="020F0502020204030204" pitchFamily="34" charset="0"/>
              </a:rPr>
              <a:t>un toolkit completo di prove di assessment</a:t>
            </a:r>
          </a:p>
          <a:p>
            <a:pPr>
              <a:lnSpc>
                <a:spcPct val="100000"/>
              </a:lnSpc>
              <a:spcBef>
                <a:spcPts val="0"/>
              </a:spcBef>
              <a:spcAft>
                <a:spcPts val="1800"/>
              </a:spcAft>
              <a:buClr>
                <a:srgbClr val="002060"/>
              </a:buClr>
            </a:pPr>
            <a:r>
              <a:rPr lang="it-IT" sz="1200" b="1">
                <a:solidFill>
                  <a:srgbClr val="002060"/>
                </a:solidFill>
                <a:latin typeface="Calibri" panose="020F0502020204030204" pitchFamily="34" charset="0"/>
                <a:ea typeface="Tahoma" panose="020B0604030504040204" pitchFamily="34" charset="0"/>
                <a:cs typeface="Calibri" panose="020F0502020204030204" pitchFamily="34" charset="0"/>
              </a:rPr>
              <a:t>uno schema di progettazione per l’analisi delle competenze</a:t>
            </a:r>
          </a:p>
          <a:p>
            <a:pPr>
              <a:lnSpc>
                <a:spcPct val="100000"/>
              </a:lnSpc>
              <a:spcBef>
                <a:spcPts val="0"/>
              </a:spcBef>
              <a:spcAft>
                <a:spcPts val="1800"/>
              </a:spcAft>
              <a:buClr>
                <a:srgbClr val="002060"/>
              </a:buClr>
            </a:pPr>
            <a:r>
              <a:rPr lang="it-IT" sz="1200" b="1">
                <a:solidFill>
                  <a:srgbClr val="002060"/>
                </a:solidFill>
                <a:latin typeface="Calibri" panose="020F0502020204030204" pitchFamily="34" charset="0"/>
                <a:ea typeface="Tahoma" panose="020B0604030504040204" pitchFamily="34" charset="0"/>
                <a:cs typeface="Calibri" panose="020F0502020204030204" pitchFamily="34" charset="0"/>
              </a:rPr>
              <a:t>un format di agenda per l’organizzazione di assessment </a:t>
            </a:r>
          </a:p>
          <a:p>
            <a:pPr>
              <a:lnSpc>
                <a:spcPct val="100000"/>
              </a:lnSpc>
              <a:spcBef>
                <a:spcPts val="0"/>
              </a:spcBef>
              <a:spcAft>
                <a:spcPts val="1800"/>
              </a:spcAft>
              <a:buClr>
                <a:srgbClr val="002060"/>
              </a:buClr>
            </a:pPr>
            <a:r>
              <a:rPr lang="it-IT" sz="1200" b="1">
                <a:solidFill>
                  <a:srgbClr val="002060"/>
                </a:solidFill>
                <a:latin typeface="Calibri" panose="020F0502020204030204" pitchFamily="34" charset="0"/>
                <a:ea typeface="Tahoma" panose="020B0604030504040204" pitchFamily="34" charset="0"/>
                <a:cs typeface="Calibri" panose="020F0502020204030204" pitchFamily="34" charset="0"/>
              </a:rPr>
              <a:t>esempi di report </a:t>
            </a:r>
            <a:r>
              <a:rPr lang="it-IT" sz="1200">
                <a:solidFill>
                  <a:srgbClr val="002060"/>
                </a:solidFill>
                <a:latin typeface="Calibri" panose="020F0502020204030204" pitchFamily="34" charset="0"/>
                <a:ea typeface="Tahoma" panose="020B0604030504040204" pitchFamily="34" charset="0"/>
                <a:cs typeface="Calibri" panose="020F0502020204030204" pitchFamily="34" charset="0"/>
              </a:rPr>
              <a:t>per l’azienda e per il candidato</a:t>
            </a:r>
            <a:endParaRPr lang="it-IT" sz="1200"/>
          </a:p>
        </p:txBody>
      </p:sp>
      <p:pic>
        <p:nvPicPr>
          <p:cNvPr id="15" name="Immagine 14">
            <a:extLst>
              <a:ext uri="{FF2B5EF4-FFF2-40B4-BE49-F238E27FC236}">
                <a16:creationId xmlns:a16="http://schemas.microsoft.com/office/drawing/2014/main" id="{2E5F0D2B-A00F-ADAE-6353-5F88F0A441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8534" y="1917406"/>
            <a:ext cx="256196" cy="294152"/>
          </a:xfrm>
          <a:prstGeom prst="rect">
            <a:avLst/>
          </a:prstGeom>
        </p:spPr>
      </p:pic>
      <p:pic>
        <p:nvPicPr>
          <p:cNvPr id="16" name="Immagine 15">
            <a:extLst>
              <a:ext uri="{FF2B5EF4-FFF2-40B4-BE49-F238E27FC236}">
                <a16:creationId xmlns:a16="http://schemas.microsoft.com/office/drawing/2014/main" id="{9BEEAE90-BD35-59B0-21C6-B868CC708C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70983" y="2385070"/>
            <a:ext cx="318731" cy="324971"/>
          </a:xfrm>
          <a:prstGeom prst="rect">
            <a:avLst/>
          </a:prstGeom>
        </p:spPr>
      </p:pic>
      <p:pic>
        <p:nvPicPr>
          <p:cNvPr id="17" name="Immagine 16">
            <a:extLst>
              <a:ext uri="{FF2B5EF4-FFF2-40B4-BE49-F238E27FC236}">
                <a16:creationId xmlns:a16="http://schemas.microsoft.com/office/drawing/2014/main" id="{F70BA694-899A-3D30-4127-1FD5775D7D9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94414" y="3219387"/>
            <a:ext cx="232475" cy="332107"/>
          </a:xfrm>
          <a:prstGeom prst="rect">
            <a:avLst/>
          </a:prstGeom>
        </p:spPr>
      </p:pic>
      <p:pic>
        <p:nvPicPr>
          <p:cNvPr id="18" name="Immagine 17">
            <a:extLst>
              <a:ext uri="{FF2B5EF4-FFF2-40B4-BE49-F238E27FC236}">
                <a16:creationId xmlns:a16="http://schemas.microsoft.com/office/drawing/2014/main" id="{77B6A92F-72A3-1BA4-0211-D0BDD85D0E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44468" y="2871016"/>
            <a:ext cx="324565" cy="279797"/>
          </a:xfrm>
          <a:prstGeom prst="rect">
            <a:avLst/>
          </a:prstGeom>
        </p:spPr>
      </p:pic>
    </p:spTree>
    <p:extLst>
      <p:ext uri="{BB962C8B-B14F-4D97-AF65-F5344CB8AC3E}">
        <p14:creationId xmlns:p14="http://schemas.microsoft.com/office/powerpoint/2010/main" val="26929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AA99C09-3261-B045-B499-E31053B8F1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2" name="CasellaDiTesto 15">
            <a:extLst>
              <a:ext uri="{FF2B5EF4-FFF2-40B4-BE49-F238E27FC236}">
                <a16:creationId xmlns:a16="http://schemas.microsoft.com/office/drawing/2014/main" id="{79C598F7-AEF9-0440-BC67-722FAB4A81FC}"/>
              </a:ext>
            </a:extLst>
          </p:cNvPr>
          <p:cNvSpPr txBox="1">
            <a:spLocks noChangeArrowheads="1"/>
          </p:cNvSpPr>
          <p:nvPr/>
        </p:nvSpPr>
        <p:spPr bwMode="auto">
          <a:xfrm>
            <a:off x="395288" y="224718"/>
            <a:ext cx="7662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L’</a:t>
            </a:r>
            <a:r>
              <a:rPr lang="it-IT" altLang="it-IT" sz="2400" b="1" err="1">
                <a:solidFill>
                  <a:srgbClr val="09417D"/>
                </a:solidFill>
                <a:cs typeface="Calibri" panose="020F0502020204030204" pitchFamily="34" charset="0"/>
              </a:rPr>
              <a:t>Assessment</a:t>
            </a:r>
            <a:r>
              <a:rPr lang="it-IT" altLang="it-IT" sz="2400" b="1">
                <a:solidFill>
                  <a:srgbClr val="09417D"/>
                </a:solidFill>
                <a:cs typeface="Calibri" panose="020F0502020204030204" pitchFamily="34" charset="0"/>
              </a:rPr>
              <a:t> Center di Agenzia Piemonte Lavoro in sintesi</a:t>
            </a:r>
          </a:p>
        </p:txBody>
      </p:sp>
      <p:sp>
        <p:nvSpPr>
          <p:cNvPr id="2" name="CasellaDiTesto 1">
            <a:extLst>
              <a:ext uri="{FF2B5EF4-FFF2-40B4-BE49-F238E27FC236}">
                <a16:creationId xmlns:a16="http://schemas.microsoft.com/office/drawing/2014/main" id="{3FB44DDF-8607-7EF8-A74D-8834018F4F47}"/>
              </a:ext>
            </a:extLst>
          </p:cNvPr>
          <p:cNvSpPr txBox="1"/>
          <p:nvPr/>
        </p:nvSpPr>
        <p:spPr>
          <a:xfrm>
            <a:off x="402971" y="666489"/>
            <a:ext cx="8019876" cy="676467"/>
          </a:xfrm>
          <a:prstGeom prst="rect">
            <a:avLst/>
          </a:prstGeom>
          <a:noFill/>
        </p:spPr>
        <p:txBody>
          <a:bodyPr wrap="square" lIns="91440" tIns="45720" rIns="91440" bIns="45720" anchor="t">
            <a:spAutoFit/>
          </a:bodyPr>
          <a:lstStyle/>
          <a:p>
            <a:pPr algn="just">
              <a:lnSpc>
                <a:spcPct val="107000"/>
              </a:lnSpc>
              <a:spcAft>
                <a:spcPts val="600"/>
              </a:spcAft>
            </a:pPr>
            <a:r>
              <a:rPr lang="it-IT" sz="1200">
                <a:solidFill>
                  <a:srgbClr val="001F5F"/>
                </a:solidFill>
                <a:latin typeface="Calibri"/>
                <a:ea typeface="Calibri" panose="020F0502020204030204" pitchFamily="34" charset="0"/>
                <a:cs typeface="Calibri"/>
              </a:rPr>
              <a:t>La procedura adottata da Agenzia Piemonte Lavoro verte su simulazioni di situazioni organizzative tipiche attraverso le quali consentire la rilevazione, da parte di osservatori specializzati, di un set di competenze condivise ed analizzate a monte con l'azienda da individuare nelle persone da valutare.</a:t>
            </a:r>
            <a:endParaRPr lang="it-IT" sz="1200">
              <a:latin typeface="Calibri"/>
              <a:ea typeface="Calibri" panose="020F0502020204030204" pitchFamily="34" charset="0"/>
              <a:cs typeface="Calibri"/>
            </a:endParaRPr>
          </a:p>
        </p:txBody>
      </p:sp>
      <p:sp>
        <p:nvSpPr>
          <p:cNvPr id="7" name="CasellaDiTesto 6">
            <a:extLst>
              <a:ext uri="{FF2B5EF4-FFF2-40B4-BE49-F238E27FC236}">
                <a16:creationId xmlns:a16="http://schemas.microsoft.com/office/drawing/2014/main" id="{7C3DD95F-8400-4F83-D455-49F845D118A7}"/>
              </a:ext>
            </a:extLst>
          </p:cNvPr>
          <p:cNvSpPr txBox="1"/>
          <p:nvPr/>
        </p:nvSpPr>
        <p:spPr>
          <a:xfrm>
            <a:off x="402971" y="1413553"/>
            <a:ext cx="7906624" cy="2602700"/>
          </a:xfrm>
          <a:prstGeom prst="rect">
            <a:avLst/>
          </a:prstGeom>
          <a:noFill/>
        </p:spPr>
        <p:txBody>
          <a:bodyPr wrap="square" lIns="91440" tIns="45720" rIns="91440" bIns="45720" anchor="t">
            <a:spAutoFit/>
          </a:bodyPr>
          <a:lstStyle/>
          <a:p>
            <a:pPr algn="just">
              <a:lnSpc>
                <a:spcPct val="107000"/>
              </a:lnSpc>
            </a:pPr>
            <a:r>
              <a:rPr lang="it-IT" sz="1400" dirty="0">
                <a:solidFill>
                  <a:srgbClr val="FF0000"/>
                </a:solidFill>
                <a:latin typeface="Calibri"/>
                <a:ea typeface="Calibri" panose="020F0502020204030204" pitchFamily="34" charset="0"/>
                <a:cs typeface="Times New Roman"/>
              </a:rPr>
              <a:t>Procedura formale</a:t>
            </a:r>
            <a:r>
              <a:rPr lang="it-IT" sz="1400" dirty="0">
                <a:solidFill>
                  <a:srgbClr val="001F5F"/>
                </a:solidFill>
                <a:latin typeface="Calibri"/>
                <a:cs typeface="Calibri"/>
              </a:rPr>
              <a:t>:  l’Assessment Center di APL è un processo strutturato creato ad hoc per l'azienda cliente, con la quale si condividono strumenti e processi ben definiti;</a:t>
            </a:r>
            <a:endParaRPr lang="en-US" sz="1400" dirty="0">
              <a:solidFill>
                <a:srgbClr val="001F5F"/>
              </a:solidFill>
              <a:latin typeface="Calibri"/>
              <a:cs typeface="Calibri"/>
            </a:endParaRPr>
          </a:p>
          <a:p>
            <a:pPr marL="342900" algn="just">
              <a:lnSpc>
                <a:spcPct val="107000"/>
              </a:lnSpc>
            </a:pP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it-IT" sz="1400" dirty="0">
                <a:solidFill>
                  <a:srgbClr val="FF0000"/>
                </a:solidFill>
                <a:latin typeface="Calibri"/>
                <a:ea typeface="Calibri" panose="020F0502020204030204" pitchFamily="34" charset="0"/>
                <a:cs typeface="Times New Roman"/>
              </a:rPr>
              <a:t>Simulazioni di situazioni organizzative tipiche: </a:t>
            </a:r>
            <a:r>
              <a:rPr lang="it-IT" sz="1400" dirty="0">
                <a:solidFill>
                  <a:srgbClr val="001F5F"/>
                </a:solidFill>
                <a:latin typeface="Calibri"/>
                <a:cs typeface="Calibri"/>
              </a:rPr>
              <a:t>gli esercizi e le prove proposte sono progettate cercando di riprodurre contesti aziendali reali più similari possibili all'azienda;</a:t>
            </a:r>
          </a:p>
          <a:p>
            <a:pPr algn="just"/>
            <a:endParaRPr lang="it-IT" sz="1400" dirty="0">
              <a:latin typeface="Calibri"/>
              <a:ea typeface="Calibri" panose="020F0502020204030204" pitchFamily="34" charset="0"/>
              <a:cs typeface="Times New Roman"/>
            </a:endParaRPr>
          </a:p>
          <a:p>
            <a:pPr algn="just">
              <a:lnSpc>
                <a:spcPct val="107000"/>
              </a:lnSpc>
            </a:pPr>
            <a:r>
              <a:rPr lang="it-IT" sz="1400" dirty="0">
                <a:solidFill>
                  <a:srgbClr val="FF0000"/>
                </a:solidFill>
                <a:latin typeface="Calibri"/>
                <a:ea typeface="Calibri" panose="020F0502020204030204" pitchFamily="34" charset="0"/>
                <a:cs typeface="Times New Roman"/>
              </a:rPr>
              <a:t>Osservatori specializzati: </a:t>
            </a:r>
            <a:r>
              <a:rPr lang="it-IT" sz="1400" dirty="0">
                <a:solidFill>
                  <a:srgbClr val="001F5F"/>
                </a:solidFill>
                <a:latin typeface="Calibri"/>
                <a:cs typeface="Calibri"/>
              </a:rPr>
              <a:t>APL ha formato una rete di </a:t>
            </a:r>
            <a:r>
              <a:rPr lang="it-IT" sz="1400" b="1" dirty="0">
                <a:solidFill>
                  <a:srgbClr val="001F5F"/>
                </a:solidFill>
                <a:latin typeface="Calibri"/>
                <a:cs typeface="Calibri"/>
              </a:rPr>
              <a:t>32 assessor </a:t>
            </a:r>
            <a:r>
              <a:rPr lang="it-IT" sz="1400" dirty="0">
                <a:solidFill>
                  <a:srgbClr val="001F5F"/>
                </a:solidFill>
                <a:latin typeface="Calibri"/>
                <a:cs typeface="Calibri"/>
              </a:rPr>
              <a:t>su tutto il territorio piemontese in grado di realizzare le osservazioni attraverso il rapporto «1 osservatore ogni 2 partecipanti»;</a:t>
            </a:r>
          </a:p>
          <a:p>
            <a:pPr marL="257175" indent="-257175" algn="just">
              <a:lnSpc>
                <a:spcPct val="107000"/>
              </a:lnSpc>
              <a:buFont typeface="Wingdings" panose="05000000000000000000" pitchFamily="2" charset="2"/>
              <a:buChar char=""/>
            </a:pPr>
            <a:endParaRPr lang="it-IT" sz="1400" dirty="0">
              <a:latin typeface="Calibri"/>
              <a:ea typeface="Calibri" panose="020F0502020204030204" pitchFamily="34" charset="0"/>
              <a:cs typeface="Times New Roman"/>
            </a:endParaRPr>
          </a:p>
          <a:p>
            <a:pPr algn="just">
              <a:lnSpc>
                <a:spcPct val="107000"/>
              </a:lnSpc>
              <a:spcAft>
                <a:spcPts val="600"/>
              </a:spcAft>
            </a:pPr>
            <a:r>
              <a:rPr lang="it-IT" sz="1400" dirty="0">
                <a:solidFill>
                  <a:srgbClr val="FF0000"/>
                </a:solidFill>
                <a:latin typeface="Calibri"/>
                <a:ea typeface="Calibri" panose="020F0502020204030204" pitchFamily="34" charset="0"/>
                <a:cs typeface="Times New Roman"/>
              </a:rPr>
              <a:t>Competenze: </a:t>
            </a:r>
            <a:r>
              <a:rPr lang="it-IT" sz="1400" dirty="0">
                <a:solidFill>
                  <a:srgbClr val="001F5F"/>
                </a:solidFill>
                <a:latin typeface="Calibri"/>
                <a:cs typeface="Calibri"/>
              </a:rPr>
              <a:t>oggetto principe dell’osservazione sono le competenze da analizzare richieste dall'azienda. Tali competenze sono infine valutate al fine della selezione del candidato ideale.</a:t>
            </a:r>
          </a:p>
        </p:txBody>
      </p:sp>
    </p:spTree>
    <p:extLst>
      <p:ext uri="{BB962C8B-B14F-4D97-AF65-F5344CB8AC3E}">
        <p14:creationId xmlns:p14="http://schemas.microsoft.com/office/powerpoint/2010/main" val="145794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4DF619E2-ED8A-EB40-B771-8F132FB425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88" y="207010"/>
            <a:ext cx="286766" cy="286766"/>
          </a:xfrm>
          <a:prstGeom prst="rect">
            <a:avLst/>
          </a:prstGeom>
        </p:spPr>
      </p:pic>
      <p:sp>
        <p:nvSpPr>
          <p:cNvPr id="10" name="CasellaDiTesto 15">
            <a:extLst>
              <a:ext uri="{FF2B5EF4-FFF2-40B4-BE49-F238E27FC236}">
                <a16:creationId xmlns:a16="http://schemas.microsoft.com/office/drawing/2014/main" id="{F31B2FF3-57C3-3E4D-AD68-6947F199EA68}"/>
              </a:ext>
            </a:extLst>
          </p:cNvPr>
          <p:cNvSpPr txBox="1">
            <a:spLocks noChangeArrowheads="1"/>
          </p:cNvSpPr>
          <p:nvPr/>
        </p:nvSpPr>
        <p:spPr bwMode="auto">
          <a:xfrm>
            <a:off x="395288" y="224718"/>
            <a:ext cx="5889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it-IT" altLang="it-IT" sz="2400" b="1">
                <a:solidFill>
                  <a:srgbClr val="09417D"/>
                </a:solidFill>
                <a:cs typeface="Calibri" panose="020F0502020204030204" pitchFamily="34" charset="0"/>
              </a:rPr>
              <a:t>Il gruppo di lavoro di Agenzia Piemonte Lavoro</a:t>
            </a:r>
          </a:p>
        </p:txBody>
      </p:sp>
      <p:pic>
        <p:nvPicPr>
          <p:cNvPr id="11" name="Immagine 10">
            <a:extLst>
              <a:ext uri="{FF2B5EF4-FFF2-40B4-BE49-F238E27FC236}">
                <a16:creationId xmlns:a16="http://schemas.microsoft.com/office/drawing/2014/main" id="{30C4B7B0-4BBD-F845-A00D-2E1E6EFC7A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971" y="2026767"/>
            <a:ext cx="1445407" cy="962385"/>
          </a:xfrm>
          <a:prstGeom prst="rect">
            <a:avLst/>
          </a:prstGeom>
        </p:spPr>
      </p:pic>
      <p:graphicFrame>
        <p:nvGraphicFramePr>
          <p:cNvPr id="2" name="CasellaDiTesto 3">
            <a:extLst>
              <a:ext uri="{FF2B5EF4-FFF2-40B4-BE49-F238E27FC236}">
                <a16:creationId xmlns:a16="http://schemas.microsoft.com/office/drawing/2014/main" id="{F6C78119-3C5A-F719-10CD-69EB7BF3E8C9}"/>
              </a:ext>
            </a:extLst>
          </p:cNvPr>
          <p:cNvGraphicFramePr/>
          <p:nvPr/>
        </p:nvGraphicFramePr>
        <p:xfrm>
          <a:off x="1102629" y="1256100"/>
          <a:ext cx="6259463" cy="28784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asellaDiTesto 2">
            <a:extLst>
              <a:ext uri="{FF2B5EF4-FFF2-40B4-BE49-F238E27FC236}">
                <a16:creationId xmlns:a16="http://schemas.microsoft.com/office/drawing/2014/main" id="{F56EF32C-1D41-51D8-F2EF-05595DADDBD7}"/>
              </a:ext>
            </a:extLst>
          </p:cNvPr>
          <p:cNvSpPr txBox="1"/>
          <p:nvPr/>
        </p:nvSpPr>
        <p:spPr>
          <a:xfrm>
            <a:off x="546354" y="611758"/>
            <a:ext cx="8115949" cy="584775"/>
          </a:xfrm>
          <a:prstGeom prst="rect">
            <a:avLst/>
          </a:prstGeom>
          <a:noFill/>
        </p:spPr>
        <p:txBody>
          <a:bodyPr wrap="square">
            <a:spAutoFit/>
          </a:bodyPr>
          <a:lstStyle/>
          <a:p>
            <a:pPr algn="just"/>
            <a:r>
              <a:rPr lang="it-IT" altLang="it-IT" sz="1600">
                <a:latin typeface="Calibri" panose="020F0502020204030204" pitchFamily="34" charset="0"/>
                <a:ea typeface="MS PGothic" panose="020B0600070205080204" pitchFamily="34" charset="-128"/>
                <a:cs typeface="Calibri" panose="020F0502020204030204" pitchFamily="34" charset="0"/>
              </a:rPr>
              <a:t>Agenzia Piemonte Lavoro, a fronte degli primi elementi rilevati, opererà in modo integrato con un gruppo di lavoro che coinvolge</a:t>
            </a:r>
          </a:p>
        </p:txBody>
      </p:sp>
    </p:spTree>
    <p:extLst>
      <p:ext uri="{BB962C8B-B14F-4D97-AF65-F5344CB8AC3E}">
        <p14:creationId xmlns:p14="http://schemas.microsoft.com/office/powerpoint/2010/main" val="1677529409"/>
      </p:ext>
    </p:extLst>
  </p:cSld>
  <p:clrMapOvr>
    <a:masterClrMapping/>
  </p:clrMapOvr>
</p:sld>
</file>

<file path=ppt/theme/theme1.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3800</Words>
  <Application>Microsoft Office PowerPoint</Application>
  <PresentationFormat>Presentazione su schermo (16:9)</PresentationFormat>
  <Paragraphs>573</Paragraphs>
  <Slides>42</Slides>
  <Notes>12</Notes>
  <HiddenSlides>0</HiddenSlides>
  <MMClips>0</MMClips>
  <ScaleCrop>false</ScaleCrop>
  <HeadingPairs>
    <vt:vector size="6" baseType="variant">
      <vt:variant>
        <vt:lpstr>Caratteri utilizzati</vt:lpstr>
      </vt:variant>
      <vt:variant>
        <vt:i4>8</vt:i4>
      </vt:variant>
      <vt:variant>
        <vt:lpstr>Tema</vt:lpstr>
      </vt:variant>
      <vt:variant>
        <vt:i4>10</vt:i4>
      </vt:variant>
      <vt:variant>
        <vt:lpstr>Titoli diapositive</vt:lpstr>
      </vt:variant>
      <vt:variant>
        <vt:i4>42</vt:i4>
      </vt:variant>
    </vt:vector>
  </HeadingPairs>
  <TitlesOfParts>
    <vt:vector size="60" baseType="lpstr">
      <vt:lpstr>Arial</vt:lpstr>
      <vt:lpstr>Calibri</vt:lpstr>
      <vt:lpstr>Calibri Light</vt:lpstr>
      <vt:lpstr>Courier New</vt:lpstr>
      <vt:lpstr>Times New Roman</vt:lpstr>
      <vt:lpstr>Titillium Web 1</vt:lpstr>
      <vt:lpstr>Trebuchet MS</vt:lpstr>
      <vt:lpstr>Wingdings</vt:lpstr>
      <vt:lpstr>1_Personalizza struttura</vt:lpstr>
      <vt:lpstr>Personalizza struttura</vt:lpstr>
      <vt:lpstr>2_Personalizza struttura</vt:lpstr>
      <vt:lpstr>3_Personalizza struttura</vt:lpstr>
      <vt:lpstr>5_Personalizza struttura</vt:lpstr>
      <vt:lpstr>Tema di Office</vt:lpstr>
      <vt:lpstr>1_Tema di Office</vt:lpstr>
      <vt:lpstr>2_Tema di Office</vt:lpstr>
      <vt:lpstr>3_Tema di Office</vt:lpstr>
      <vt:lpstr>4_Tema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stefano simoni</dc:creator>
  <cp:keywords/>
  <dc:description/>
  <cp:lastModifiedBy>APL - Elena Antoniazzi</cp:lastModifiedBy>
  <cp:revision>1</cp:revision>
  <cp:lastPrinted>2019-09-25T13:24:57Z</cp:lastPrinted>
  <dcterms:created xsi:type="dcterms:W3CDTF">2018-10-31T15:44:16Z</dcterms:created>
  <dcterms:modified xsi:type="dcterms:W3CDTF">2023-07-27T15:08:20Z</dcterms:modified>
  <cp:category/>
</cp:coreProperties>
</file>